
<file path=[Content_Types].xml><?xml version="1.0" encoding="utf-8"?>
<Types xmlns="http://schemas.openxmlformats.org/package/2006/content-types"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image/svg+xml" Extension="svg"/>
  <Default ContentType="application/vnd.openxmlformats-officedocument.spreadsheetml.sheet" Extension="xlsx"/>
  <Default ContentType="application/xml" Extension="xml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drawingml.chart+xml" PartName="/ppt/charts/chart1.xml"/>
  <Override ContentType="application/vnd.ms-office.chartstyle+xml" PartName="/ppt/charts/style1.xml"/>
  <Override ContentType="application/vnd.ms-office.chartcolorstyle+xml" PartName="/ppt/charts/colors1.xml"/>
  <Override ContentType="application/vnd.openxmlformats-officedocument.drawingml.diagramData+xml" PartName="/ppt/diagrams/data1.xml"/>
  <Override ContentType="application/vnd.openxmlformats-officedocument.drawingml.diagramLayout+xml" PartName="/ppt/diagrams/layout1.xml"/>
  <Override ContentType="application/vnd.openxmlformats-officedocument.drawingml.diagramStyle+xml" PartName="/ppt/diagrams/quickStyle1.xml"/>
  <Override ContentType="application/vnd.openxmlformats-officedocument.drawingml.diagramColors+xml" PartName="/ppt/diagrams/colors1.xml"/>
  <Override ContentType="application/vnd.ms-office.drawingml.diagramDrawing+xml" PartName="/ppt/diagrams/drawing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custom-properties+xml" PartName="/docProps/custom.xml"/>
</Types>
</file>

<file path=_rels/.rels><?xml version='1.0' encoding='UTF-8' standalone='yes'?>
<Relationships xmlns="http://schemas.openxmlformats.org/package/2006/relationships">
 <Relationship Target="docProps/core.xml" Type="http://schemas.openxmlformats.org/package/2006/relationships/metadata/core-properties" Id="rId3"/>
 <Relationship Target="docProps/thumbnail.jpeg" Type="http://schemas.openxmlformats.org/package/2006/relationships/metadata/thumbnail" Id="rId2"/>
 <Relationship Target="ppt/presentation.xml" Type="http://schemas.openxmlformats.org/officeDocument/2006/relationships/officeDocument" Id="rId1"/>
 <Relationship Target="docProps/app.xml" Type="http://schemas.openxmlformats.org/officeDocument/2006/relationships/extended-properties" Id="rId4"/>
 <Relationship Target="docProps/custom.xml" Type="http://schemas.openxmlformats.org/officeDocument/2006/relationships/custom-properties" Id="rId5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4" r:id="rId5"/>
    <p:sldId id="265" r:id="rId6"/>
    <p:sldId id="261" r:id="rId7"/>
    <p:sldId id="266" r:id="rId8"/>
    <p:sldId id="267" r:id="rId9"/>
    <p:sldId id="262" r:id="rId10"/>
    <p:sldId id="270" r:id="rId11"/>
    <p:sldId id="271" r:id="rId12"/>
    <p:sldId id="263" r:id="rId13"/>
    <p:sldId id="268" r:id="rId14"/>
    <p:sldId id="269" r:id="rId15"/>
    <p:sldId id="257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89AB"/>
    <a:srgbClr val="F2F2F2"/>
    <a:srgbClr val="CBE3ED"/>
    <a:srgbClr val="1B62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216" y="30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rgbClr val="5B89AB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5AD-4DFE-B239-288D9387DDD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5AD-4DFE-B239-288D9387DDD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5AD-4DFE-B239-288D9387DD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5994885"/>
        <c:axId val="58031651"/>
      </c:lineChart>
      <c:catAx>
        <c:axId val="425994885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8031651"/>
        <c:crosses val="autoZero"/>
        <c:auto val="1"/>
        <c:lblAlgn val="ctr"/>
        <c:lblOffset val="100"/>
        <c:noMultiLvlLbl val="0"/>
      </c:catAx>
      <c:valAx>
        <c:axId val="580316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599488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BEB43F-5FC0-4414-94A0-AD836E9AAB2F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6D59EBF8-083D-4279-944A-DFD2001BE5C0}">
      <dgm:prSet phldrT="[文本]"/>
      <dgm:spPr>
        <a:solidFill>
          <a:srgbClr val="CBE3ED"/>
        </a:solidFill>
      </dgm:spPr>
      <dgm:t>
        <a:bodyPr/>
        <a:lstStyle/>
        <a:p>
          <a:r>
            <a:rPr lang="zh-CN" altLang="en-US" dirty="0"/>
            <a:t>标题</a:t>
          </a:r>
        </a:p>
      </dgm:t>
    </dgm:pt>
    <dgm:pt modelId="{EC08BB7A-34AE-4829-8C5D-892F5D206917}" type="parTrans" cxnId="{D9B1CA47-3CDB-4239-A5A4-06279EDF2DDC}">
      <dgm:prSet/>
      <dgm:spPr/>
      <dgm:t>
        <a:bodyPr/>
        <a:lstStyle/>
        <a:p>
          <a:endParaRPr lang="zh-CN" altLang="en-US"/>
        </a:p>
      </dgm:t>
    </dgm:pt>
    <dgm:pt modelId="{261EBA64-6EAA-49A6-BF5C-5E08C0A600C3}" type="sibTrans" cxnId="{D9B1CA47-3CDB-4239-A5A4-06279EDF2DDC}">
      <dgm:prSet/>
      <dgm:spPr/>
      <dgm:t>
        <a:bodyPr/>
        <a:lstStyle/>
        <a:p>
          <a:endParaRPr lang="zh-CN" altLang="en-US"/>
        </a:p>
      </dgm:t>
    </dgm:pt>
    <dgm:pt modelId="{F8627006-3AC5-4A1B-9F31-B219EF606D56}">
      <dgm:prSet phldrT="[文本]"/>
      <dgm:spPr>
        <a:solidFill>
          <a:srgbClr val="5B89AB"/>
        </a:solidFill>
      </dgm:spPr>
      <dgm:t>
        <a:bodyPr/>
        <a:lstStyle/>
        <a:p>
          <a:r>
            <a:rPr lang="zh-CN" altLang="en-US" dirty="0"/>
            <a:t>标题</a:t>
          </a:r>
        </a:p>
      </dgm:t>
    </dgm:pt>
    <dgm:pt modelId="{4EACECDD-0EC1-4CC5-8239-4866DA288327}" type="parTrans" cxnId="{3BAEC8D7-59ED-44E2-BF26-306AD1A379E9}">
      <dgm:prSet/>
      <dgm:spPr/>
      <dgm:t>
        <a:bodyPr/>
        <a:lstStyle/>
        <a:p>
          <a:endParaRPr lang="zh-CN" altLang="en-US"/>
        </a:p>
      </dgm:t>
    </dgm:pt>
    <dgm:pt modelId="{B204908A-7317-4147-94FD-FF40D590052F}" type="sibTrans" cxnId="{3BAEC8D7-59ED-44E2-BF26-306AD1A379E9}">
      <dgm:prSet/>
      <dgm:spPr/>
      <dgm:t>
        <a:bodyPr/>
        <a:lstStyle/>
        <a:p>
          <a:endParaRPr lang="zh-CN" altLang="en-US"/>
        </a:p>
      </dgm:t>
    </dgm:pt>
    <dgm:pt modelId="{6D462402-A799-42F0-90D0-618B4793F5D6}">
      <dgm:prSet phldrT="[文本]"/>
      <dgm:spPr>
        <a:solidFill>
          <a:srgbClr val="1B6279"/>
        </a:solidFill>
      </dgm:spPr>
      <dgm:t>
        <a:bodyPr/>
        <a:lstStyle/>
        <a:p>
          <a:r>
            <a:rPr lang="zh-CN" altLang="en-US" dirty="0"/>
            <a:t>标题</a:t>
          </a:r>
        </a:p>
      </dgm:t>
    </dgm:pt>
    <dgm:pt modelId="{95DA8230-CC9C-45F5-BC52-8D2345E7DF70}" type="parTrans" cxnId="{4DE8991F-D14F-4B0E-91CA-B902D200155F}">
      <dgm:prSet/>
      <dgm:spPr/>
      <dgm:t>
        <a:bodyPr/>
        <a:lstStyle/>
        <a:p>
          <a:endParaRPr lang="zh-CN" altLang="en-US"/>
        </a:p>
      </dgm:t>
    </dgm:pt>
    <dgm:pt modelId="{DC8B0093-7543-4A5E-ADCC-601DAD541562}" type="sibTrans" cxnId="{4DE8991F-D14F-4B0E-91CA-B902D200155F}">
      <dgm:prSet/>
      <dgm:spPr/>
      <dgm:t>
        <a:bodyPr/>
        <a:lstStyle/>
        <a:p>
          <a:endParaRPr lang="zh-CN" altLang="en-US"/>
        </a:p>
      </dgm:t>
    </dgm:pt>
    <dgm:pt modelId="{3DE5D5DF-DA38-4EB1-B255-9C201DC451F3}" type="pres">
      <dgm:prSet presAssocID="{97BEB43F-5FC0-4414-94A0-AD836E9AAB2F}" presName="compositeShape" presStyleCnt="0">
        <dgm:presLayoutVars>
          <dgm:chMax val="7"/>
          <dgm:dir/>
          <dgm:resizeHandles val="exact"/>
        </dgm:presLayoutVars>
      </dgm:prSet>
      <dgm:spPr/>
    </dgm:pt>
    <dgm:pt modelId="{A07CBF78-F7E1-4655-BA42-DD71B72A3B52}" type="pres">
      <dgm:prSet presAssocID="{97BEB43F-5FC0-4414-94A0-AD836E9AAB2F}" presName="wedge1" presStyleLbl="node1" presStyleIdx="0" presStyleCnt="3"/>
      <dgm:spPr/>
    </dgm:pt>
    <dgm:pt modelId="{DF7EF5BF-C6C8-4ADC-B8DB-9E448C36C2FF}" type="pres">
      <dgm:prSet presAssocID="{97BEB43F-5FC0-4414-94A0-AD836E9AAB2F}" presName="dummy1a" presStyleCnt="0"/>
      <dgm:spPr/>
    </dgm:pt>
    <dgm:pt modelId="{40665492-B5C3-4D03-B785-ECBE646B72C4}" type="pres">
      <dgm:prSet presAssocID="{97BEB43F-5FC0-4414-94A0-AD836E9AAB2F}" presName="dummy1b" presStyleCnt="0"/>
      <dgm:spPr/>
    </dgm:pt>
    <dgm:pt modelId="{7617A5C4-7A4B-4176-9699-455E7254AA5B}" type="pres">
      <dgm:prSet presAssocID="{97BEB43F-5FC0-4414-94A0-AD836E9AAB2F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4F06BB2-92B8-41FC-825C-325A0D35DA5F}" type="pres">
      <dgm:prSet presAssocID="{97BEB43F-5FC0-4414-94A0-AD836E9AAB2F}" presName="wedge2" presStyleLbl="node1" presStyleIdx="1" presStyleCnt="3"/>
      <dgm:spPr/>
    </dgm:pt>
    <dgm:pt modelId="{0784E563-6FC0-4EF5-A13A-912CFF3472C5}" type="pres">
      <dgm:prSet presAssocID="{97BEB43F-5FC0-4414-94A0-AD836E9AAB2F}" presName="dummy2a" presStyleCnt="0"/>
      <dgm:spPr/>
    </dgm:pt>
    <dgm:pt modelId="{340AE846-8EAE-418D-AA09-6AE7B8819D31}" type="pres">
      <dgm:prSet presAssocID="{97BEB43F-5FC0-4414-94A0-AD836E9AAB2F}" presName="dummy2b" presStyleCnt="0"/>
      <dgm:spPr/>
    </dgm:pt>
    <dgm:pt modelId="{79D0FB92-030A-4451-91F7-3F2A2DE96A05}" type="pres">
      <dgm:prSet presAssocID="{97BEB43F-5FC0-4414-94A0-AD836E9AAB2F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773DDDB-4F43-49AC-9E91-542543F21620}" type="pres">
      <dgm:prSet presAssocID="{97BEB43F-5FC0-4414-94A0-AD836E9AAB2F}" presName="wedge3" presStyleLbl="node1" presStyleIdx="2" presStyleCnt="3"/>
      <dgm:spPr/>
    </dgm:pt>
    <dgm:pt modelId="{279A4ED0-7119-4FC9-9E0E-2AE395EA048F}" type="pres">
      <dgm:prSet presAssocID="{97BEB43F-5FC0-4414-94A0-AD836E9AAB2F}" presName="dummy3a" presStyleCnt="0"/>
      <dgm:spPr/>
    </dgm:pt>
    <dgm:pt modelId="{EFD031B9-5B90-42D2-98BD-34072065D33C}" type="pres">
      <dgm:prSet presAssocID="{97BEB43F-5FC0-4414-94A0-AD836E9AAB2F}" presName="dummy3b" presStyleCnt="0"/>
      <dgm:spPr/>
    </dgm:pt>
    <dgm:pt modelId="{6A6976EA-73EB-412E-B3E3-A18D7316D7C8}" type="pres">
      <dgm:prSet presAssocID="{97BEB43F-5FC0-4414-94A0-AD836E9AAB2F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675A5E47-2BFF-4D81-AB30-CD1E4DF9B010}" type="pres">
      <dgm:prSet presAssocID="{261EBA64-6EAA-49A6-BF5C-5E08C0A600C3}" presName="arrowWedge1" presStyleLbl="fgSibTrans2D1" presStyleIdx="0" presStyleCnt="3"/>
      <dgm:spPr>
        <a:solidFill>
          <a:schemeClr val="bg1">
            <a:lumMod val="85000"/>
          </a:schemeClr>
        </a:solidFill>
      </dgm:spPr>
    </dgm:pt>
    <dgm:pt modelId="{95F13AB5-D9FA-433F-8334-144BC8D86C2D}" type="pres">
      <dgm:prSet presAssocID="{B204908A-7317-4147-94FD-FF40D590052F}" presName="arrowWedge2" presStyleLbl="fgSibTrans2D1" presStyleIdx="1" presStyleCnt="3"/>
      <dgm:spPr>
        <a:solidFill>
          <a:schemeClr val="bg1">
            <a:lumMod val="85000"/>
          </a:schemeClr>
        </a:solidFill>
      </dgm:spPr>
    </dgm:pt>
    <dgm:pt modelId="{6C4A4E3B-52BA-484C-96EB-BBA226B165B1}" type="pres">
      <dgm:prSet presAssocID="{DC8B0093-7543-4A5E-ADCC-601DAD541562}" presName="arrowWedge3" presStyleLbl="fgSibTrans2D1" presStyleIdx="2" presStyleCnt="3"/>
      <dgm:spPr>
        <a:solidFill>
          <a:schemeClr val="bg1">
            <a:lumMod val="85000"/>
          </a:schemeClr>
        </a:solidFill>
      </dgm:spPr>
    </dgm:pt>
  </dgm:ptLst>
  <dgm:cxnLst>
    <dgm:cxn modelId="{E87FBD13-5B20-4619-A95A-00084CF997D2}" type="presOf" srcId="{6D462402-A799-42F0-90D0-618B4793F5D6}" destId="{7773DDDB-4F43-49AC-9E91-542543F21620}" srcOrd="0" destOrd="0" presId="urn:microsoft.com/office/officeart/2005/8/layout/cycle8"/>
    <dgm:cxn modelId="{E0BE6D19-DB15-4C84-A1DB-54EA53B22F1B}" type="presOf" srcId="{F8627006-3AC5-4A1B-9F31-B219EF606D56}" destId="{79D0FB92-030A-4451-91F7-3F2A2DE96A05}" srcOrd="1" destOrd="0" presId="urn:microsoft.com/office/officeart/2005/8/layout/cycle8"/>
    <dgm:cxn modelId="{4DE8991F-D14F-4B0E-91CA-B902D200155F}" srcId="{97BEB43F-5FC0-4414-94A0-AD836E9AAB2F}" destId="{6D462402-A799-42F0-90D0-618B4793F5D6}" srcOrd="2" destOrd="0" parTransId="{95DA8230-CC9C-45F5-BC52-8D2345E7DF70}" sibTransId="{DC8B0093-7543-4A5E-ADCC-601DAD541562}"/>
    <dgm:cxn modelId="{8F5D923B-6B56-476C-ABB4-6C9893979D04}" type="presOf" srcId="{6D462402-A799-42F0-90D0-618B4793F5D6}" destId="{6A6976EA-73EB-412E-B3E3-A18D7316D7C8}" srcOrd="1" destOrd="0" presId="urn:microsoft.com/office/officeart/2005/8/layout/cycle8"/>
    <dgm:cxn modelId="{D9B1CA47-3CDB-4239-A5A4-06279EDF2DDC}" srcId="{97BEB43F-5FC0-4414-94A0-AD836E9AAB2F}" destId="{6D59EBF8-083D-4279-944A-DFD2001BE5C0}" srcOrd="0" destOrd="0" parTransId="{EC08BB7A-34AE-4829-8C5D-892F5D206917}" sibTransId="{261EBA64-6EAA-49A6-BF5C-5E08C0A600C3}"/>
    <dgm:cxn modelId="{71CB8B78-4B76-4E26-8197-62C5C2395816}" type="presOf" srcId="{F8627006-3AC5-4A1B-9F31-B219EF606D56}" destId="{F4F06BB2-92B8-41FC-825C-325A0D35DA5F}" srcOrd="0" destOrd="0" presId="urn:microsoft.com/office/officeart/2005/8/layout/cycle8"/>
    <dgm:cxn modelId="{23550F7D-A462-41ED-8A3F-7FE4B6FE3A53}" type="presOf" srcId="{6D59EBF8-083D-4279-944A-DFD2001BE5C0}" destId="{A07CBF78-F7E1-4655-BA42-DD71B72A3B52}" srcOrd="0" destOrd="0" presId="urn:microsoft.com/office/officeart/2005/8/layout/cycle8"/>
    <dgm:cxn modelId="{F8F75CC0-B7A8-4F92-BD24-9C6B48B61766}" type="presOf" srcId="{6D59EBF8-083D-4279-944A-DFD2001BE5C0}" destId="{7617A5C4-7A4B-4176-9699-455E7254AA5B}" srcOrd="1" destOrd="0" presId="urn:microsoft.com/office/officeart/2005/8/layout/cycle8"/>
    <dgm:cxn modelId="{3BAEC8D7-59ED-44E2-BF26-306AD1A379E9}" srcId="{97BEB43F-5FC0-4414-94A0-AD836E9AAB2F}" destId="{F8627006-3AC5-4A1B-9F31-B219EF606D56}" srcOrd="1" destOrd="0" parTransId="{4EACECDD-0EC1-4CC5-8239-4866DA288327}" sibTransId="{B204908A-7317-4147-94FD-FF40D590052F}"/>
    <dgm:cxn modelId="{272F67D9-8789-4585-BF08-E60D197C35C9}" type="presOf" srcId="{97BEB43F-5FC0-4414-94A0-AD836E9AAB2F}" destId="{3DE5D5DF-DA38-4EB1-B255-9C201DC451F3}" srcOrd="0" destOrd="0" presId="urn:microsoft.com/office/officeart/2005/8/layout/cycle8"/>
    <dgm:cxn modelId="{DB81DD40-78C2-46C7-9693-D24421F159E0}" type="presParOf" srcId="{3DE5D5DF-DA38-4EB1-B255-9C201DC451F3}" destId="{A07CBF78-F7E1-4655-BA42-DD71B72A3B52}" srcOrd="0" destOrd="0" presId="urn:microsoft.com/office/officeart/2005/8/layout/cycle8"/>
    <dgm:cxn modelId="{436F00CA-11EB-41B1-ACA4-AF7E906CFC36}" type="presParOf" srcId="{3DE5D5DF-DA38-4EB1-B255-9C201DC451F3}" destId="{DF7EF5BF-C6C8-4ADC-B8DB-9E448C36C2FF}" srcOrd="1" destOrd="0" presId="urn:microsoft.com/office/officeart/2005/8/layout/cycle8"/>
    <dgm:cxn modelId="{9010E73A-8F12-4A7A-A538-BED3BD0B1C09}" type="presParOf" srcId="{3DE5D5DF-DA38-4EB1-B255-9C201DC451F3}" destId="{40665492-B5C3-4D03-B785-ECBE646B72C4}" srcOrd="2" destOrd="0" presId="urn:microsoft.com/office/officeart/2005/8/layout/cycle8"/>
    <dgm:cxn modelId="{96CE9CAC-2DD1-43C3-A90D-F98051411FE8}" type="presParOf" srcId="{3DE5D5DF-DA38-4EB1-B255-9C201DC451F3}" destId="{7617A5C4-7A4B-4176-9699-455E7254AA5B}" srcOrd="3" destOrd="0" presId="urn:microsoft.com/office/officeart/2005/8/layout/cycle8"/>
    <dgm:cxn modelId="{C2DCD142-539B-4A4D-BCE7-374044AE92D3}" type="presParOf" srcId="{3DE5D5DF-DA38-4EB1-B255-9C201DC451F3}" destId="{F4F06BB2-92B8-41FC-825C-325A0D35DA5F}" srcOrd="4" destOrd="0" presId="urn:microsoft.com/office/officeart/2005/8/layout/cycle8"/>
    <dgm:cxn modelId="{955E8726-8A16-4CCB-9901-B7EC4984EBF4}" type="presParOf" srcId="{3DE5D5DF-DA38-4EB1-B255-9C201DC451F3}" destId="{0784E563-6FC0-4EF5-A13A-912CFF3472C5}" srcOrd="5" destOrd="0" presId="urn:microsoft.com/office/officeart/2005/8/layout/cycle8"/>
    <dgm:cxn modelId="{C7498CEB-4197-43C9-BC62-8ABE1C72A51D}" type="presParOf" srcId="{3DE5D5DF-DA38-4EB1-B255-9C201DC451F3}" destId="{340AE846-8EAE-418D-AA09-6AE7B8819D31}" srcOrd="6" destOrd="0" presId="urn:microsoft.com/office/officeart/2005/8/layout/cycle8"/>
    <dgm:cxn modelId="{31ED57BD-76CA-4C14-A9BE-D3AA2BADC333}" type="presParOf" srcId="{3DE5D5DF-DA38-4EB1-B255-9C201DC451F3}" destId="{79D0FB92-030A-4451-91F7-3F2A2DE96A05}" srcOrd="7" destOrd="0" presId="urn:microsoft.com/office/officeart/2005/8/layout/cycle8"/>
    <dgm:cxn modelId="{AFCA3FD0-010C-4014-87C2-D8ED143F4B9E}" type="presParOf" srcId="{3DE5D5DF-DA38-4EB1-B255-9C201DC451F3}" destId="{7773DDDB-4F43-49AC-9E91-542543F21620}" srcOrd="8" destOrd="0" presId="urn:microsoft.com/office/officeart/2005/8/layout/cycle8"/>
    <dgm:cxn modelId="{E9FA24CB-AFD2-415B-8A4A-5B7C74DE30EC}" type="presParOf" srcId="{3DE5D5DF-DA38-4EB1-B255-9C201DC451F3}" destId="{279A4ED0-7119-4FC9-9E0E-2AE395EA048F}" srcOrd="9" destOrd="0" presId="urn:microsoft.com/office/officeart/2005/8/layout/cycle8"/>
    <dgm:cxn modelId="{4AA79CB7-C674-4CA0-85EE-D8222D12C862}" type="presParOf" srcId="{3DE5D5DF-DA38-4EB1-B255-9C201DC451F3}" destId="{EFD031B9-5B90-42D2-98BD-34072065D33C}" srcOrd="10" destOrd="0" presId="urn:microsoft.com/office/officeart/2005/8/layout/cycle8"/>
    <dgm:cxn modelId="{3AE29BF3-40B6-4F43-A6E1-318EEC0AD1B7}" type="presParOf" srcId="{3DE5D5DF-DA38-4EB1-B255-9C201DC451F3}" destId="{6A6976EA-73EB-412E-B3E3-A18D7316D7C8}" srcOrd="11" destOrd="0" presId="urn:microsoft.com/office/officeart/2005/8/layout/cycle8"/>
    <dgm:cxn modelId="{1ED4BA8E-7164-44DD-8F18-43254BE2D7BA}" type="presParOf" srcId="{3DE5D5DF-DA38-4EB1-B255-9C201DC451F3}" destId="{675A5E47-2BFF-4D81-AB30-CD1E4DF9B010}" srcOrd="12" destOrd="0" presId="urn:microsoft.com/office/officeart/2005/8/layout/cycle8"/>
    <dgm:cxn modelId="{81482700-C5F9-4A0F-B542-DE5C483A262E}" type="presParOf" srcId="{3DE5D5DF-DA38-4EB1-B255-9C201DC451F3}" destId="{95F13AB5-D9FA-433F-8334-144BC8D86C2D}" srcOrd="13" destOrd="0" presId="urn:microsoft.com/office/officeart/2005/8/layout/cycle8"/>
    <dgm:cxn modelId="{9CA0836F-1681-4A97-938A-CF51C93F9C0A}" type="presParOf" srcId="{3DE5D5DF-DA38-4EB1-B255-9C201DC451F3}" destId="{6C4A4E3B-52BA-484C-96EB-BBA226B165B1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7CBF78-F7E1-4655-BA42-DD71B72A3B52}">
      <dsp:nvSpPr>
        <dsp:cNvPr id="0" name=""/>
        <dsp:cNvSpPr/>
      </dsp:nvSpPr>
      <dsp:spPr>
        <a:xfrm>
          <a:off x="1170892" y="235542"/>
          <a:ext cx="3043935" cy="3043935"/>
        </a:xfrm>
        <a:prstGeom prst="pie">
          <a:avLst>
            <a:gd name="adj1" fmla="val 16200000"/>
            <a:gd name="adj2" fmla="val 1800000"/>
          </a:avLst>
        </a:prstGeom>
        <a:solidFill>
          <a:srgbClr val="CBE3E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800" kern="1200" dirty="0"/>
            <a:t>标题</a:t>
          </a:r>
        </a:p>
      </dsp:txBody>
      <dsp:txXfrm>
        <a:off x="2775119" y="880567"/>
        <a:ext cx="1087119" cy="905933"/>
      </dsp:txXfrm>
    </dsp:sp>
    <dsp:sp modelId="{F4F06BB2-92B8-41FC-825C-325A0D35DA5F}">
      <dsp:nvSpPr>
        <dsp:cNvPr id="0" name=""/>
        <dsp:cNvSpPr/>
      </dsp:nvSpPr>
      <dsp:spPr>
        <a:xfrm>
          <a:off x="1108202" y="344254"/>
          <a:ext cx="3043935" cy="3043935"/>
        </a:xfrm>
        <a:prstGeom prst="pie">
          <a:avLst>
            <a:gd name="adj1" fmla="val 1800000"/>
            <a:gd name="adj2" fmla="val 9000000"/>
          </a:avLst>
        </a:prstGeom>
        <a:solidFill>
          <a:srgbClr val="5B89A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800" kern="1200" dirty="0"/>
            <a:t>标题</a:t>
          </a:r>
        </a:p>
      </dsp:txBody>
      <dsp:txXfrm>
        <a:off x="1832948" y="2319189"/>
        <a:ext cx="1630679" cy="797221"/>
      </dsp:txXfrm>
    </dsp:sp>
    <dsp:sp modelId="{7773DDDB-4F43-49AC-9E91-542543F21620}">
      <dsp:nvSpPr>
        <dsp:cNvPr id="0" name=""/>
        <dsp:cNvSpPr/>
      </dsp:nvSpPr>
      <dsp:spPr>
        <a:xfrm>
          <a:off x="1045511" y="235542"/>
          <a:ext cx="3043935" cy="3043935"/>
        </a:xfrm>
        <a:prstGeom prst="pie">
          <a:avLst>
            <a:gd name="adj1" fmla="val 9000000"/>
            <a:gd name="adj2" fmla="val 16200000"/>
          </a:avLst>
        </a:prstGeom>
        <a:solidFill>
          <a:srgbClr val="1B627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260" tIns="48260" rIns="48260" bIns="4826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800" kern="1200" dirty="0"/>
            <a:t>标题</a:t>
          </a:r>
        </a:p>
      </dsp:txBody>
      <dsp:txXfrm>
        <a:off x="1398100" y="880567"/>
        <a:ext cx="1087119" cy="905933"/>
      </dsp:txXfrm>
    </dsp:sp>
    <dsp:sp modelId="{675A5E47-2BFF-4D81-AB30-CD1E4DF9B010}">
      <dsp:nvSpPr>
        <dsp:cNvPr id="0" name=""/>
        <dsp:cNvSpPr/>
      </dsp:nvSpPr>
      <dsp:spPr>
        <a:xfrm>
          <a:off x="982709" y="47108"/>
          <a:ext cx="3420803" cy="3420803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F13AB5-D9FA-433F-8334-144BC8D86C2D}">
      <dsp:nvSpPr>
        <dsp:cNvPr id="0" name=""/>
        <dsp:cNvSpPr/>
      </dsp:nvSpPr>
      <dsp:spPr>
        <a:xfrm>
          <a:off x="919768" y="155628"/>
          <a:ext cx="3420803" cy="3420803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4A4E3B-52BA-484C-96EB-BBA226B165B1}">
      <dsp:nvSpPr>
        <dsp:cNvPr id="0" name=""/>
        <dsp:cNvSpPr/>
      </dsp:nvSpPr>
      <dsp:spPr>
        <a:xfrm>
          <a:off x="856826" y="47108"/>
          <a:ext cx="3420803" cy="3420803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bg1">
            <a:lumMod val="8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62FE8-5FC8-44DB-981C-4CBBAA17E1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357EDE3-F2D7-4CDC-A0E5-0466A5F79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A77966-5E1F-4BE7-9414-F54881B08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0FEAAB-7F1A-4B5E-BA49-3A5CFAF1A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C959FD-060B-4AB6-9891-4D1D60024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449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289C1D-A21A-451D-89D0-3662706E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94110E-F856-47DA-859A-2641077F7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B263D9-4C08-4D54-ACA8-031FC203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23FC2B-4B63-4136-814E-BDFD87604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BC0103-7EDC-40F8-9F4F-37B164C4A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261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8F27FC9-9557-471D-AAE1-ECEA6AD66E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45376F-4072-4011-A3A9-A7014C4FB8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9D9899-10A8-4064-802A-04744F91D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57226A-6599-4928-9B87-DF5545C5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6AD24B-B681-471D-BB72-BEA56BEBE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7679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3E67C-ECB9-4AC1-AEE9-397250F7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5B7CA3-E30B-4E5B-A219-F56E40A0F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C05C07-945E-439D-BD7F-7F590C0FB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864203-C7F0-4CC9-805F-1BAD662AE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0B073B-2D17-411F-9648-E8D09C624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705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D879E8-F28C-4B61-8539-F94FF3E1C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B47870-1A47-44C3-9E13-AEE82FE0E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CC27D0-5DDF-435D-9DEC-5423B5DB3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21314A-E823-4829-90F3-E07122C54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CAC447-6D38-4D43-8E7E-481FE5657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377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F8CEB2-B2FD-4E86-8D70-E181EDB3E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361B30-7933-4600-A1C5-D73A8F4C74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A1725E0-8C4B-44E8-83B1-307106913E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B05B6F-C458-44C6-8E5E-BDCBA4FBA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B419A2-FB24-4232-A0B7-73809D29F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17FC88-8BA3-4121-8704-A367D4FA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468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43BBC-0EC4-4F61-9F9F-10008D483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9E68F8-C23F-4C1F-95F0-71BC5C26D1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C8E443-7C05-4975-ABA4-8A2E2382B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7D09B6-84E0-4D0F-9D81-0CC4E753B3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58798B2-0939-4100-B40D-2FF9215B6F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A45DCE3-5E39-4416-A604-7CF105AF0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A174070-D3BD-4904-BC6F-0F7FEA9C2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DAAB152-4971-4EDB-9AA0-0E8FBF3BF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199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5129C9-FD59-42B2-9F42-9961A06A2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97A06F-2941-47F3-9852-D5418E95D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0F8EF4-044E-48B9-A82D-F605C8A94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51933F-6592-497B-8DE3-28BE4003B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263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86558DC-E3E3-4108-9E53-674F6F7E3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552AF2-9E39-477C-BABF-96755D35D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490027-A40F-4EA3-8AFD-4F297B1EA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0290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1889C1-F35C-4231-A62D-FDC9F2B13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4E459C-9094-46EF-9FC7-BAD14774B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54BDBA8-AA38-4CAD-904A-5F03C0F8E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333AE7-9EA5-4FB2-BCCC-85447FBEC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5EC946-1B47-44A9-8FAA-99B55670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655B62-8F18-406F-84B6-B2B4CC574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6204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CB45A5-90B5-487E-9C5C-96D42595E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6D7CAE1-D449-4790-9669-2E6A996E1A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1297CA6-C560-4D63-B423-161255C218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61BAD8-D82A-4B72-A7B4-DB118F0C7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ECD161-0ECD-4345-86F3-E2A5657B1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D8E97B-12C6-45C0-8135-074F78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2226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F1D1E56-363E-470E-A042-D708304F7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5CAC1C-586C-4F8F-A23A-A6D634DD8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81E53F-3EBF-47D0-9343-0E0A51AFBD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4D939-8132-4972-8F6D-D21319F1D527}" type="datetimeFigureOut">
              <a:rPr lang="zh-CN" altLang="en-US" smtClean="0"/>
              <a:t>2020/8/11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2BBEDC-93E4-4A23-B8AC-3016755D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37E046-DCA8-4662-9A67-A3563EEC8E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A4D31-59BC-47D1-A300-BF254C7971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579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89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0B82E636-7EA7-4F7B-9472-1111A82BEF2B}"/>
              </a:ext>
            </a:extLst>
          </p:cNvPr>
          <p:cNvSpPr/>
          <p:nvPr/>
        </p:nvSpPr>
        <p:spPr>
          <a:xfrm>
            <a:off x="6609347" y="-2807368"/>
            <a:ext cx="3753852" cy="3753852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A6C769CA-FFBC-4A00-BD17-11CEDCFA7F5D}"/>
              </a:ext>
            </a:extLst>
          </p:cNvPr>
          <p:cNvSpPr/>
          <p:nvPr/>
        </p:nvSpPr>
        <p:spPr>
          <a:xfrm>
            <a:off x="-1187116" y="2518610"/>
            <a:ext cx="3360819" cy="3360819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B706A1A3-E683-401F-BAB2-1CE691021057}"/>
              </a:ext>
            </a:extLst>
          </p:cNvPr>
          <p:cNvSpPr/>
          <p:nvPr/>
        </p:nvSpPr>
        <p:spPr>
          <a:xfrm>
            <a:off x="9180095" y="2871535"/>
            <a:ext cx="7395409" cy="7395409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9B37E57-73EF-4E42-A8F3-7D9D4ECFBE5D}"/>
              </a:ext>
            </a:extLst>
          </p:cNvPr>
          <p:cNvSpPr/>
          <p:nvPr/>
        </p:nvSpPr>
        <p:spPr>
          <a:xfrm>
            <a:off x="2443202" y="2169635"/>
            <a:ext cx="7305595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spcBef>
                <a:spcPct val="0"/>
              </a:spcBef>
            </a:pPr>
            <a:r>
              <a:rPr lang="zh-CN" altLang="en-US" sz="8800" dirty="0">
                <a:solidFill>
                  <a:prstClr val="white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简约工作报告</a:t>
            </a:r>
          </a:p>
        </p:txBody>
      </p:sp>
      <p:sp>
        <p:nvSpPr>
          <p:cNvPr id="11" name="文本框">
            <a:extLst>
              <a:ext uri="{FF2B5EF4-FFF2-40B4-BE49-F238E27FC236}">
                <a16:creationId xmlns:a16="http://schemas.microsoft.com/office/drawing/2014/main" id="{E1A3E002-D957-4DF9-85D4-FC79C683B1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0811" y="3594295"/>
            <a:ext cx="683037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ExtraLight" panose="020B0200000000000000" pitchFamily="34" charset="-122"/>
                <a:ea typeface="思源黑体 CN ExtraLight" panose="020B0200000000000000" pitchFamily="34" charset="-122"/>
                <a:cs typeface="Arial" panose="020B0604020202020204" pitchFamily="34" charset="0"/>
                <a:sym typeface="Source Han Serif SC" panose="02020400000000000000" pitchFamily="18" charset="-122"/>
              </a:rPr>
              <a:t>Clean and simple work report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ExtraLight" panose="020B0200000000000000" pitchFamily="34" charset="-122"/>
              <a:ea typeface="思源黑体 CN ExtraLight" panose="020B0200000000000000" pitchFamily="34" charset="-122"/>
              <a:cs typeface="Arial" panose="020B0604020202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12" name="流程图: 终止 4">
            <a:extLst>
              <a:ext uri="{FF2B5EF4-FFF2-40B4-BE49-F238E27FC236}">
                <a16:creationId xmlns:a16="http://schemas.microsoft.com/office/drawing/2014/main" id="{C51BDB1F-C718-4105-8CB9-2B32829469D7}"/>
              </a:ext>
            </a:extLst>
          </p:cNvPr>
          <p:cNvSpPr/>
          <p:nvPr/>
        </p:nvSpPr>
        <p:spPr>
          <a:xfrm>
            <a:off x="5479809" y="4565457"/>
            <a:ext cx="1232381" cy="3358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">
            <a:extLst>
              <a:ext uri="{FF2B5EF4-FFF2-40B4-BE49-F238E27FC236}">
                <a16:creationId xmlns:a16="http://schemas.microsoft.com/office/drawing/2014/main" id="{35DE93B9-0AB7-478C-95C8-08986AB76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089" y="4625167"/>
            <a:ext cx="10298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5B89AB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Source Han Serif SC" panose="02020400000000000000" pitchFamily="18" charset="-122"/>
              </a:rPr>
              <a:t>Cha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5B89AB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Source Han Serif SC" panose="02020400000000000000" pitchFamily="18" charset="-122"/>
              </a:rPr>
              <a:t>小薰</a:t>
            </a:r>
          </a:p>
        </p:txBody>
      </p:sp>
    </p:spTree>
    <p:extLst>
      <p:ext uri="{BB962C8B-B14F-4D97-AF65-F5344CB8AC3E}">
        <p14:creationId xmlns:p14="http://schemas.microsoft.com/office/powerpoint/2010/main" val="3900703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02188419-ABB0-4917-A94F-F79BE4E78D33}"/>
              </a:ext>
            </a:extLst>
          </p:cNvPr>
          <p:cNvSpPr/>
          <p:nvPr/>
        </p:nvSpPr>
        <p:spPr>
          <a:xfrm>
            <a:off x="5751534" y="2141951"/>
            <a:ext cx="688932" cy="688932"/>
          </a:xfrm>
          <a:prstGeom prst="ellipse">
            <a:avLst/>
          </a:prstGeom>
          <a:solidFill>
            <a:srgbClr val="5B8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80C346BF-F3B8-4E1B-8C56-2295D9B4B4FB}"/>
              </a:ext>
            </a:extLst>
          </p:cNvPr>
          <p:cNvSpPr/>
          <p:nvPr/>
        </p:nvSpPr>
        <p:spPr>
          <a:xfrm>
            <a:off x="6530235" y="3429000"/>
            <a:ext cx="688932" cy="688932"/>
          </a:xfrm>
          <a:prstGeom prst="ellipse">
            <a:avLst/>
          </a:prstGeom>
          <a:solidFill>
            <a:srgbClr val="5B8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4F9F39AE-B262-435D-8575-1D71DB389F10}"/>
              </a:ext>
            </a:extLst>
          </p:cNvPr>
          <p:cNvSpPr/>
          <p:nvPr/>
        </p:nvSpPr>
        <p:spPr>
          <a:xfrm>
            <a:off x="5751534" y="4834002"/>
            <a:ext cx="688932" cy="688932"/>
          </a:xfrm>
          <a:prstGeom prst="ellipse">
            <a:avLst/>
          </a:prstGeom>
          <a:solidFill>
            <a:srgbClr val="5B8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">
            <a:extLst>
              <a:ext uri="{FF2B5EF4-FFF2-40B4-BE49-F238E27FC236}">
                <a16:creationId xmlns:a16="http://schemas.microsoft.com/office/drawing/2014/main" id="{947AC27A-2C8C-499E-A34B-3B064925F9F8}"/>
              </a:ext>
            </a:extLst>
          </p:cNvPr>
          <p:cNvSpPr/>
          <p:nvPr/>
        </p:nvSpPr>
        <p:spPr>
          <a:xfrm>
            <a:off x="-324388" y="-436322"/>
            <a:ext cx="1732308" cy="1732308"/>
          </a:xfrm>
          <a:prstGeom prst="donut">
            <a:avLst>
              <a:gd name="adj" fmla="val 10603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6" name="矩形">
            <a:extLst>
              <a:ext uri="{FF2B5EF4-FFF2-40B4-BE49-F238E27FC236}">
                <a16:creationId xmlns:a16="http://schemas.microsoft.com/office/drawing/2014/main" id="{90574733-9401-40EA-9129-CBA94AEC7DF3}"/>
              </a:ext>
            </a:extLst>
          </p:cNvPr>
          <p:cNvSpPr/>
          <p:nvPr/>
        </p:nvSpPr>
        <p:spPr>
          <a:xfrm>
            <a:off x="0" y="187941"/>
            <a:ext cx="5932559" cy="62399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3A9BDE6-B76A-4B74-A71C-0FD5EEF71A9C}"/>
              </a:ext>
            </a:extLst>
          </p:cNvPr>
          <p:cNvSpPr/>
          <p:nvPr/>
        </p:nvSpPr>
        <p:spPr>
          <a:xfrm>
            <a:off x="689746" y="359633"/>
            <a:ext cx="296092" cy="29609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BF9F96-90A1-49C2-8FD1-DFF718465408}"/>
              </a:ext>
            </a:extLst>
          </p:cNvPr>
          <p:cNvSpPr/>
          <p:nvPr/>
        </p:nvSpPr>
        <p:spPr>
          <a:xfrm>
            <a:off x="1054225" y="257402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zh-CN" altLang="en-US" sz="2800" dirty="0">
                <a:solidFill>
                  <a:schemeClr val="bg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工作经验总结</a:t>
            </a:r>
          </a:p>
        </p:txBody>
      </p:sp>
      <p:sp>
        <p:nvSpPr>
          <p:cNvPr id="9" name="箭头: 右 23">
            <a:extLst>
              <a:ext uri="{FF2B5EF4-FFF2-40B4-BE49-F238E27FC236}">
                <a16:creationId xmlns:a16="http://schemas.microsoft.com/office/drawing/2014/main" id="{FCA1CF8E-C21F-4580-8BAC-81E7F7E3394D}"/>
              </a:ext>
            </a:extLst>
          </p:cNvPr>
          <p:cNvSpPr/>
          <p:nvPr/>
        </p:nvSpPr>
        <p:spPr bwMode="auto">
          <a:xfrm>
            <a:off x="3322378" y="3685466"/>
            <a:ext cx="977754" cy="283989"/>
          </a:xfrm>
          <a:custGeom>
            <a:avLst/>
            <a:gdLst>
              <a:gd name="T0" fmla="*/ 881 w 881"/>
              <a:gd name="T1" fmla="*/ 129 h 257"/>
              <a:gd name="T2" fmla="*/ 831 w 881"/>
              <a:gd name="T3" fmla="*/ 79 h 257"/>
              <a:gd name="T4" fmla="*/ 170 w 881"/>
              <a:gd name="T5" fmla="*/ 79 h 257"/>
              <a:gd name="T6" fmla="*/ 170 w 881"/>
              <a:gd name="T7" fmla="*/ 0 h 257"/>
              <a:gd name="T8" fmla="*/ 0 w 881"/>
              <a:gd name="T9" fmla="*/ 129 h 257"/>
              <a:gd name="T10" fmla="*/ 170 w 881"/>
              <a:gd name="T11" fmla="*/ 257 h 257"/>
              <a:gd name="T12" fmla="*/ 170 w 881"/>
              <a:gd name="T13" fmla="*/ 178 h 257"/>
              <a:gd name="T14" fmla="*/ 831 w 881"/>
              <a:gd name="T15" fmla="*/ 178 h 257"/>
              <a:gd name="T16" fmla="*/ 881 w 881"/>
              <a:gd name="T17" fmla="*/ 129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81" h="257">
                <a:moveTo>
                  <a:pt x="881" y="129"/>
                </a:moveTo>
                <a:cubicBezTo>
                  <a:pt x="881" y="100"/>
                  <a:pt x="860" y="79"/>
                  <a:pt x="831" y="79"/>
                </a:cubicBezTo>
                <a:cubicBezTo>
                  <a:pt x="170" y="79"/>
                  <a:pt x="170" y="79"/>
                  <a:pt x="170" y="79"/>
                </a:cubicBezTo>
                <a:cubicBezTo>
                  <a:pt x="170" y="0"/>
                  <a:pt x="170" y="0"/>
                  <a:pt x="170" y="0"/>
                </a:cubicBezTo>
                <a:cubicBezTo>
                  <a:pt x="0" y="129"/>
                  <a:pt x="0" y="129"/>
                  <a:pt x="0" y="129"/>
                </a:cubicBezTo>
                <a:cubicBezTo>
                  <a:pt x="170" y="257"/>
                  <a:pt x="170" y="257"/>
                  <a:pt x="170" y="257"/>
                </a:cubicBezTo>
                <a:cubicBezTo>
                  <a:pt x="170" y="178"/>
                  <a:pt x="170" y="178"/>
                  <a:pt x="170" y="178"/>
                </a:cubicBezTo>
                <a:cubicBezTo>
                  <a:pt x="831" y="178"/>
                  <a:pt x="831" y="178"/>
                  <a:pt x="831" y="178"/>
                </a:cubicBezTo>
                <a:cubicBezTo>
                  <a:pt x="861" y="178"/>
                  <a:pt x="881" y="153"/>
                  <a:pt x="881" y="129"/>
                </a:cubicBezTo>
                <a:close/>
              </a:path>
            </a:pathLst>
          </a:custGeom>
          <a:solidFill>
            <a:srgbClr val="44546A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SC" panose="020F0502020204030204"/>
              <a:cs typeface="+mn-ea"/>
              <a:sym typeface="+mn-lt"/>
            </a:endParaRPr>
          </a:p>
        </p:txBody>
      </p:sp>
      <p:sp>
        <p:nvSpPr>
          <p:cNvPr id="10" name="箭头: 右 23">
            <a:extLst>
              <a:ext uri="{FF2B5EF4-FFF2-40B4-BE49-F238E27FC236}">
                <a16:creationId xmlns:a16="http://schemas.microsoft.com/office/drawing/2014/main" id="{4D3310D3-3664-4731-8D8F-054EDB688D76}"/>
              </a:ext>
            </a:extLst>
          </p:cNvPr>
          <p:cNvSpPr/>
          <p:nvPr/>
        </p:nvSpPr>
        <p:spPr bwMode="auto">
          <a:xfrm>
            <a:off x="5152102" y="3685466"/>
            <a:ext cx="977754" cy="283989"/>
          </a:xfrm>
          <a:custGeom>
            <a:avLst/>
            <a:gdLst>
              <a:gd name="T0" fmla="*/ 881 w 881"/>
              <a:gd name="T1" fmla="*/ 129 h 257"/>
              <a:gd name="T2" fmla="*/ 711 w 881"/>
              <a:gd name="T3" fmla="*/ 0 h 257"/>
              <a:gd name="T4" fmla="*/ 711 w 881"/>
              <a:gd name="T5" fmla="*/ 79 h 257"/>
              <a:gd name="T6" fmla="*/ 50 w 881"/>
              <a:gd name="T7" fmla="*/ 79 h 257"/>
              <a:gd name="T8" fmla="*/ 0 w 881"/>
              <a:gd name="T9" fmla="*/ 129 h 257"/>
              <a:gd name="T10" fmla="*/ 50 w 881"/>
              <a:gd name="T11" fmla="*/ 178 h 257"/>
              <a:gd name="T12" fmla="*/ 711 w 881"/>
              <a:gd name="T13" fmla="*/ 178 h 257"/>
              <a:gd name="T14" fmla="*/ 711 w 881"/>
              <a:gd name="T15" fmla="*/ 257 h 257"/>
              <a:gd name="T16" fmla="*/ 881 w 881"/>
              <a:gd name="T17" fmla="*/ 129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81" h="257">
                <a:moveTo>
                  <a:pt x="881" y="129"/>
                </a:moveTo>
                <a:cubicBezTo>
                  <a:pt x="711" y="0"/>
                  <a:pt x="711" y="0"/>
                  <a:pt x="711" y="0"/>
                </a:cubicBezTo>
                <a:cubicBezTo>
                  <a:pt x="711" y="79"/>
                  <a:pt x="711" y="79"/>
                  <a:pt x="711" y="79"/>
                </a:cubicBezTo>
                <a:cubicBezTo>
                  <a:pt x="50" y="79"/>
                  <a:pt x="50" y="79"/>
                  <a:pt x="50" y="79"/>
                </a:cubicBezTo>
                <a:cubicBezTo>
                  <a:pt x="21" y="79"/>
                  <a:pt x="0" y="100"/>
                  <a:pt x="0" y="129"/>
                </a:cubicBezTo>
                <a:cubicBezTo>
                  <a:pt x="0" y="153"/>
                  <a:pt x="20" y="178"/>
                  <a:pt x="50" y="178"/>
                </a:cubicBezTo>
                <a:cubicBezTo>
                  <a:pt x="711" y="178"/>
                  <a:pt x="711" y="178"/>
                  <a:pt x="711" y="178"/>
                </a:cubicBezTo>
                <a:cubicBezTo>
                  <a:pt x="711" y="257"/>
                  <a:pt x="711" y="257"/>
                  <a:pt x="711" y="257"/>
                </a:cubicBezTo>
                <a:lnTo>
                  <a:pt x="881" y="129"/>
                </a:lnTo>
                <a:close/>
              </a:path>
            </a:pathLst>
          </a:custGeom>
          <a:solidFill>
            <a:srgbClr val="44546A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SC" panose="020F0502020204030204"/>
              <a:cs typeface="+mn-ea"/>
              <a:sym typeface="+mn-lt"/>
            </a:endParaRPr>
          </a:p>
        </p:txBody>
      </p:sp>
      <p:sp>
        <p:nvSpPr>
          <p:cNvPr id="11" name="箭头: 右 23">
            <a:extLst>
              <a:ext uri="{FF2B5EF4-FFF2-40B4-BE49-F238E27FC236}">
                <a16:creationId xmlns:a16="http://schemas.microsoft.com/office/drawing/2014/main" id="{F571F0DC-2CBF-4A6E-82FB-59B2AAED4CDF}"/>
              </a:ext>
            </a:extLst>
          </p:cNvPr>
          <p:cNvSpPr/>
          <p:nvPr/>
        </p:nvSpPr>
        <p:spPr bwMode="auto">
          <a:xfrm>
            <a:off x="5024371" y="4195741"/>
            <a:ext cx="462942" cy="457107"/>
          </a:xfrm>
          <a:custGeom>
            <a:avLst/>
            <a:gdLst>
              <a:gd name="T0" fmla="*/ 330 w 417"/>
              <a:gd name="T1" fmla="*/ 259 h 413"/>
              <a:gd name="T2" fmla="*/ 87 w 417"/>
              <a:gd name="T3" fmla="*/ 20 h 413"/>
              <a:gd name="T4" fmla="*/ 16 w 417"/>
              <a:gd name="T5" fmla="*/ 20 h 413"/>
              <a:gd name="T6" fmla="*/ 0 w 417"/>
              <a:gd name="T7" fmla="*/ 52 h 413"/>
              <a:gd name="T8" fmla="*/ 16 w 417"/>
              <a:gd name="T9" fmla="*/ 91 h 413"/>
              <a:gd name="T10" fmla="*/ 258 w 417"/>
              <a:gd name="T11" fmla="*/ 329 h 413"/>
              <a:gd name="T12" fmla="*/ 204 w 417"/>
              <a:gd name="T13" fmla="*/ 383 h 413"/>
              <a:gd name="T14" fmla="*/ 417 w 417"/>
              <a:gd name="T15" fmla="*/ 413 h 413"/>
              <a:gd name="T16" fmla="*/ 387 w 417"/>
              <a:gd name="T17" fmla="*/ 203 h 413"/>
              <a:gd name="T18" fmla="*/ 330 w 417"/>
              <a:gd name="T19" fmla="*/ 259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17" h="413">
                <a:moveTo>
                  <a:pt x="330" y="259"/>
                </a:moveTo>
                <a:cubicBezTo>
                  <a:pt x="87" y="20"/>
                  <a:pt x="87" y="20"/>
                  <a:pt x="87" y="20"/>
                </a:cubicBezTo>
                <a:cubicBezTo>
                  <a:pt x="66" y="0"/>
                  <a:pt x="37" y="0"/>
                  <a:pt x="16" y="20"/>
                </a:cubicBezTo>
                <a:cubicBezTo>
                  <a:pt x="7" y="27"/>
                  <a:pt x="1" y="39"/>
                  <a:pt x="0" y="52"/>
                </a:cubicBezTo>
                <a:cubicBezTo>
                  <a:pt x="0" y="66"/>
                  <a:pt x="5" y="80"/>
                  <a:pt x="16" y="91"/>
                </a:cubicBezTo>
                <a:cubicBezTo>
                  <a:pt x="258" y="329"/>
                  <a:pt x="258" y="329"/>
                  <a:pt x="258" y="329"/>
                </a:cubicBezTo>
                <a:cubicBezTo>
                  <a:pt x="204" y="383"/>
                  <a:pt x="204" y="383"/>
                  <a:pt x="204" y="383"/>
                </a:cubicBezTo>
                <a:cubicBezTo>
                  <a:pt x="417" y="413"/>
                  <a:pt x="417" y="413"/>
                  <a:pt x="417" y="413"/>
                </a:cubicBezTo>
                <a:cubicBezTo>
                  <a:pt x="387" y="203"/>
                  <a:pt x="387" y="203"/>
                  <a:pt x="387" y="203"/>
                </a:cubicBezTo>
                <a:lnTo>
                  <a:pt x="330" y="259"/>
                </a:lnTo>
                <a:close/>
              </a:path>
            </a:pathLst>
          </a:custGeom>
          <a:solidFill>
            <a:srgbClr val="44546A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SC" panose="020F0502020204030204"/>
              <a:cs typeface="+mn-ea"/>
              <a:sym typeface="+mn-lt"/>
            </a:endParaRPr>
          </a:p>
        </p:txBody>
      </p:sp>
      <p:sp>
        <p:nvSpPr>
          <p:cNvPr id="12" name="箭头: 右 23">
            <a:extLst>
              <a:ext uri="{FF2B5EF4-FFF2-40B4-BE49-F238E27FC236}">
                <a16:creationId xmlns:a16="http://schemas.microsoft.com/office/drawing/2014/main" id="{9904B82C-E380-4847-9E73-B0C7308DFF60}"/>
              </a:ext>
            </a:extLst>
          </p:cNvPr>
          <p:cNvSpPr/>
          <p:nvPr/>
        </p:nvSpPr>
        <p:spPr bwMode="auto">
          <a:xfrm>
            <a:off x="5024371" y="3002077"/>
            <a:ext cx="462942" cy="457107"/>
          </a:xfrm>
          <a:custGeom>
            <a:avLst/>
            <a:gdLst>
              <a:gd name="T0" fmla="*/ 50 w 417"/>
              <a:gd name="T1" fmla="*/ 411 h 411"/>
              <a:gd name="T2" fmla="*/ 87 w 417"/>
              <a:gd name="T3" fmla="*/ 398 h 411"/>
              <a:gd name="T4" fmla="*/ 330 w 417"/>
              <a:gd name="T5" fmla="*/ 157 h 411"/>
              <a:gd name="T6" fmla="*/ 387 w 417"/>
              <a:gd name="T7" fmla="*/ 210 h 411"/>
              <a:gd name="T8" fmla="*/ 417 w 417"/>
              <a:gd name="T9" fmla="*/ 0 h 411"/>
              <a:gd name="T10" fmla="*/ 205 w 417"/>
              <a:gd name="T11" fmla="*/ 30 h 411"/>
              <a:gd name="T12" fmla="*/ 259 w 417"/>
              <a:gd name="T13" fmla="*/ 86 h 411"/>
              <a:gd name="T14" fmla="*/ 16 w 417"/>
              <a:gd name="T15" fmla="*/ 327 h 411"/>
              <a:gd name="T16" fmla="*/ 0 w 417"/>
              <a:gd name="T17" fmla="*/ 363 h 411"/>
              <a:gd name="T18" fmla="*/ 16 w 417"/>
              <a:gd name="T19" fmla="*/ 398 h 411"/>
              <a:gd name="T20" fmla="*/ 50 w 417"/>
              <a:gd name="T21" fmla="*/ 411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17" h="411">
                <a:moveTo>
                  <a:pt x="50" y="411"/>
                </a:moveTo>
                <a:cubicBezTo>
                  <a:pt x="66" y="411"/>
                  <a:pt x="78" y="407"/>
                  <a:pt x="87" y="398"/>
                </a:cubicBezTo>
                <a:cubicBezTo>
                  <a:pt x="330" y="157"/>
                  <a:pt x="330" y="157"/>
                  <a:pt x="330" y="157"/>
                </a:cubicBezTo>
                <a:cubicBezTo>
                  <a:pt x="387" y="210"/>
                  <a:pt x="387" y="210"/>
                  <a:pt x="387" y="210"/>
                </a:cubicBezTo>
                <a:cubicBezTo>
                  <a:pt x="417" y="0"/>
                  <a:pt x="417" y="0"/>
                  <a:pt x="417" y="0"/>
                </a:cubicBezTo>
                <a:cubicBezTo>
                  <a:pt x="205" y="30"/>
                  <a:pt x="205" y="30"/>
                  <a:pt x="205" y="30"/>
                </a:cubicBezTo>
                <a:cubicBezTo>
                  <a:pt x="259" y="86"/>
                  <a:pt x="259" y="86"/>
                  <a:pt x="259" y="86"/>
                </a:cubicBezTo>
                <a:cubicBezTo>
                  <a:pt x="16" y="327"/>
                  <a:pt x="16" y="327"/>
                  <a:pt x="16" y="327"/>
                </a:cubicBezTo>
                <a:cubicBezTo>
                  <a:pt x="6" y="337"/>
                  <a:pt x="0" y="350"/>
                  <a:pt x="0" y="363"/>
                </a:cubicBezTo>
                <a:cubicBezTo>
                  <a:pt x="0" y="376"/>
                  <a:pt x="6" y="388"/>
                  <a:pt x="16" y="398"/>
                </a:cubicBezTo>
                <a:cubicBezTo>
                  <a:pt x="24" y="406"/>
                  <a:pt x="37" y="411"/>
                  <a:pt x="50" y="411"/>
                </a:cubicBezTo>
                <a:close/>
              </a:path>
            </a:pathLst>
          </a:custGeom>
          <a:solidFill>
            <a:srgbClr val="44546A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Han Sans SC" panose="020F0502020204030204"/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3C7C050-8864-4558-8D1C-030F08B179BC}"/>
              </a:ext>
            </a:extLst>
          </p:cNvPr>
          <p:cNvSpPr txBox="1"/>
          <p:nvPr/>
        </p:nvSpPr>
        <p:spPr bwMode="auto">
          <a:xfrm>
            <a:off x="5686524" y="2255248"/>
            <a:ext cx="829514" cy="46166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2400" dirty="0">
                <a:solidFill>
                  <a:prstClr val="white"/>
                </a:solidFill>
                <a:latin typeface="Source Han Sans SC" panose="020F0502020204030204"/>
                <a:cs typeface="+mn-ea"/>
                <a:sym typeface="+mn-lt"/>
              </a:rPr>
              <a:t>01</a:t>
            </a:r>
            <a:endParaRPr lang="zh-CN" altLang="en-US" sz="2400" dirty="0">
              <a:solidFill>
                <a:prstClr val="white"/>
              </a:solidFill>
              <a:latin typeface="Source Han Sans SC" panose="020F0502020204030204"/>
              <a:cs typeface="+mn-ea"/>
              <a:sym typeface="+mn-lt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9D618D7-5AA5-4FAB-AAD1-1136E0BD6D02}"/>
              </a:ext>
            </a:extLst>
          </p:cNvPr>
          <p:cNvSpPr txBox="1"/>
          <p:nvPr/>
        </p:nvSpPr>
        <p:spPr bwMode="auto">
          <a:xfrm>
            <a:off x="5686524" y="4921934"/>
            <a:ext cx="829514" cy="46166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2400" dirty="0">
                <a:solidFill>
                  <a:prstClr val="white"/>
                </a:solidFill>
                <a:latin typeface="Source Han Sans SC" panose="020F0502020204030204"/>
                <a:cs typeface="+mn-ea"/>
                <a:sym typeface="+mn-lt"/>
              </a:rPr>
              <a:t>03</a:t>
            </a:r>
            <a:endParaRPr lang="zh-CN" altLang="en-US" sz="2400" dirty="0">
              <a:solidFill>
                <a:prstClr val="white"/>
              </a:solidFill>
              <a:latin typeface="Source Han Sans SC" panose="020F0502020204030204"/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CB87836-6F21-416F-BB61-EC476850D220}"/>
              </a:ext>
            </a:extLst>
          </p:cNvPr>
          <p:cNvSpPr txBox="1"/>
          <p:nvPr/>
        </p:nvSpPr>
        <p:spPr bwMode="auto">
          <a:xfrm>
            <a:off x="6444364" y="3601349"/>
            <a:ext cx="829514" cy="46166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sz="2400" dirty="0">
                <a:solidFill>
                  <a:prstClr val="white"/>
                </a:solidFill>
                <a:latin typeface="Source Han Sans SC" panose="020F0502020204030204"/>
                <a:cs typeface="+mn-ea"/>
                <a:sym typeface="+mn-lt"/>
              </a:rPr>
              <a:t>02</a:t>
            </a:r>
            <a:endParaRPr lang="zh-CN" altLang="en-US" sz="2400" dirty="0">
              <a:solidFill>
                <a:prstClr val="white"/>
              </a:solidFill>
              <a:latin typeface="Source Han Sans SC" panose="020F0502020204030204"/>
              <a:cs typeface="+mn-ea"/>
              <a:sym typeface="+mn-lt"/>
            </a:endParaRPr>
          </a:p>
        </p:txBody>
      </p:sp>
      <p:sp>
        <p:nvSpPr>
          <p:cNvPr id="31" name="文本框">
            <a:extLst>
              <a:ext uri="{FF2B5EF4-FFF2-40B4-BE49-F238E27FC236}">
                <a16:creationId xmlns:a16="http://schemas.microsoft.com/office/drawing/2014/main" id="{2450E429-E2A8-4561-90B2-603A3D728AEF}"/>
              </a:ext>
            </a:extLst>
          </p:cNvPr>
          <p:cNvSpPr txBox="1"/>
          <p:nvPr/>
        </p:nvSpPr>
        <p:spPr>
          <a:xfrm>
            <a:off x="6703907" y="200518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32" name="文本框">
            <a:extLst>
              <a:ext uri="{FF2B5EF4-FFF2-40B4-BE49-F238E27FC236}">
                <a16:creationId xmlns:a16="http://schemas.microsoft.com/office/drawing/2014/main" id="{AF19F098-67C8-4D1F-B5DB-8F8B945A4736}"/>
              </a:ext>
            </a:extLst>
          </p:cNvPr>
          <p:cNvSpPr txBox="1"/>
          <p:nvPr/>
        </p:nvSpPr>
        <p:spPr>
          <a:xfrm>
            <a:off x="6703907" y="2406878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33" name="文本框">
            <a:extLst>
              <a:ext uri="{FF2B5EF4-FFF2-40B4-BE49-F238E27FC236}">
                <a16:creationId xmlns:a16="http://schemas.microsoft.com/office/drawing/2014/main" id="{7FED6981-D844-47FF-A227-0DCA8520536F}"/>
              </a:ext>
            </a:extLst>
          </p:cNvPr>
          <p:cNvSpPr txBox="1"/>
          <p:nvPr/>
        </p:nvSpPr>
        <p:spPr>
          <a:xfrm>
            <a:off x="7416377" y="336916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34" name="文本框">
            <a:extLst>
              <a:ext uri="{FF2B5EF4-FFF2-40B4-BE49-F238E27FC236}">
                <a16:creationId xmlns:a16="http://schemas.microsoft.com/office/drawing/2014/main" id="{34A0BF19-B8FC-4646-A5AD-7CFF39A8E5DC}"/>
              </a:ext>
            </a:extLst>
          </p:cNvPr>
          <p:cNvSpPr txBox="1"/>
          <p:nvPr/>
        </p:nvSpPr>
        <p:spPr>
          <a:xfrm>
            <a:off x="7416377" y="3770858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35" name="文本框">
            <a:extLst>
              <a:ext uri="{FF2B5EF4-FFF2-40B4-BE49-F238E27FC236}">
                <a16:creationId xmlns:a16="http://schemas.microsoft.com/office/drawing/2014/main" id="{C4170FDA-7799-454D-8B00-C9326A462CA7}"/>
              </a:ext>
            </a:extLst>
          </p:cNvPr>
          <p:cNvSpPr txBox="1"/>
          <p:nvPr/>
        </p:nvSpPr>
        <p:spPr>
          <a:xfrm>
            <a:off x="6688667" y="480172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36" name="文本框">
            <a:extLst>
              <a:ext uri="{FF2B5EF4-FFF2-40B4-BE49-F238E27FC236}">
                <a16:creationId xmlns:a16="http://schemas.microsoft.com/office/drawing/2014/main" id="{A3BB2900-DFC2-4812-BA05-0C1D7BA688BB}"/>
              </a:ext>
            </a:extLst>
          </p:cNvPr>
          <p:cNvSpPr txBox="1"/>
          <p:nvPr/>
        </p:nvSpPr>
        <p:spPr>
          <a:xfrm>
            <a:off x="6688667" y="5203418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96940DC6-4FDD-4EF6-9312-4F6CB2C90F80}"/>
              </a:ext>
            </a:extLst>
          </p:cNvPr>
          <p:cNvSpPr/>
          <p:nvPr/>
        </p:nvSpPr>
        <p:spPr>
          <a:xfrm>
            <a:off x="4012503" y="3123154"/>
            <a:ext cx="1361164" cy="1361164"/>
          </a:xfrm>
          <a:prstGeom prst="ellipse">
            <a:avLst/>
          </a:prstGeom>
          <a:noFill/>
          <a:ln w="57150">
            <a:solidFill>
              <a:srgbClr val="5B8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9B194CC9-A55A-46EF-ADB2-8AC5FD61AFC7}"/>
              </a:ext>
            </a:extLst>
          </p:cNvPr>
          <p:cNvSpPr/>
          <p:nvPr/>
        </p:nvSpPr>
        <p:spPr>
          <a:xfrm>
            <a:off x="1482246" y="2981194"/>
            <a:ext cx="1662831" cy="1662831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">
            <a:extLst>
              <a:ext uri="{FF2B5EF4-FFF2-40B4-BE49-F238E27FC236}">
                <a16:creationId xmlns:a16="http://schemas.microsoft.com/office/drawing/2014/main" id="{1B36B2C9-C713-4A8F-8DE2-ABA9367941D9}"/>
              </a:ext>
            </a:extLst>
          </p:cNvPr>
          <p:cNvSpPr txBox="1"/>
          <p:nvPr/>
        </p:nvSpPr>
        <p:spPr>
          <a:xfrm>
            <a:off x="4351102" y="3685760"/>
            <a:ext cx="711733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b="1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关键词</a:t>
            </a:r>
          </a:p>
        </p:txBody>
      </p:sp>
    </p:spTree>
    <p:extLst>
      <p:ext uri="{BB962C8B-B14F-4D97-AF65-F5344CB8AC3E}">
        <p14:creationId xmlns:p14="http://schemas.microsoft.com/office/powerpoint/2010/main" val="1905130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F32E654C-7A28-465E-B66E-A1D7943704A3}"/>
              </a:ext>
            </a:extLst>
          </p:cNvPr>
          <p:cNvSpPr/>
          <p:nvPr/>
        </p:nvSpPr>
        <p:spPr>
          <a:xfrm>
            <a:off x="849630" y="1727907"/>
            <a:ext cx="8382000" cy="3896279"/>
          </a:xfrm>
          <a:prstGeom prst="rect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"/>
              <a:cs typeface="+mn-cs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A72F0448-1839-437E-86E6-70B5F48E9F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7" r="16566"/>
          <a:stretch/>
        </p:blipFill>
        <p:spPr>
          <a:xfrm>
            <a:off x="6488482" y="1310800"/>
            <a:ext cx="4838433" cy="4764755"/>
          </a:xfrm>
          <a:prstGeom prst="rect">
            <a:avLst/>
          </a:prstGeom>
        </p:spPr>
      </p:pic>
      <p:sp>
        <p:nvSpPr>
          <p:cNvPr id="5" name="圆">
            <a:extLst>
              <a:ext uri="{FF2B5EF4-FFF2-40B4-BE49-F238E27FC236}">
                <a16:creationId xmlns:a16="http://schemas.microsoft.com/office/drawing/2014/main" id="{947AC27A-2C8C-499E-A34B-3B064925F9F8}"/>
              </a:ext>
            </a:extLst>
          </p:cNvPr>
          <p:cNvSpPr/>
          <p:nvPr/>
        </p:nvSpPr>
        <p:spPr>
          <a:xfrm>
            <a:off x="-324388" y="-436322"/>
            <a:ext cx="1732308" cy="1732308"/>
          </a:xfrm>
          <a:prstGeom prst="donut">
            <a:avLst>
              <a:gd name="adj" fmla="val 10603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6" name="矩形">
            <a:extLst>
              <a:ext uri="{FF2B5EF4-FFF2-40B4-BE49-F238E27FC236}">
                <a16:creationId xmlns:a16="http://schemas.microsoft.com/office/drawing/2014/main" id="{90574733-9401-40EA-9129-CBA94AEC7DF3}"/>
              </a:ext>
            </a:extLst>
          </p:cNvPr>
          <p:cNvSpPr/>
          <p:nvPr/>
        </p:nvSpPr>
        <p:spPr>
          <a:xfrm>
            <a:off x="0" y="187941"/>
            <a:ext cx="5932559" cy="62399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3A9BDE6-B76A-4B74-A71C-0FD5EEF71A9C}"/>
              </a:ext>
            </a:extLst>
          </p:cNvPr>
          <p:cNvSpPr/>
          <p:nvPr/>
        </p:nvSpPr>
        <p:spPr>
          <a:xfrm>
            <a:off x="689746" y="359633"/>
            <a:ext cx="296092" cy="29609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BF9F96-90A1-49C2-8FD1-DFF718465408}"/>
              </a:ext>
            </a:extLst>
          </p:cNvPr>
          <p:cNvSpPr/>
          <p:nvPr/>
        </p:nvSpPr>
        <p:spPr>
          <a:xfrm>
            <a:off x="1054225" y="257402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zh-CN" altLang="en-US" sz="2800" dirty="0">
                <a:solidFill>
                  <a:schemeClr val="bg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工作经验总结</a:t>
            </a:r>
          </a:p>
        </p:txBody>
      </p:sp>
      <p:sp>
        <p:nvSpPr>
          <p:cNvPr id="54" name="文本框">
            <a:extLst>
              <a:ext uri="{FF2B5EF4-FFF2-40B4-BE49-F238E27FC236}">
                <a16:creationId xmlns:a16="http://schemas.microsoft.com/office/drawing/2014/main" id="{907DA121-B8B5-4FC2-9F20-5A28A3FF86BB}"/>
              </a:ext>
            </a:extLst>
          </p:cNvPr>
          <p:cNvSpPr txBox="1"/>
          <p:nvPr/>
        </p:nvSpPr>
        <p:spPr>
          <a:xfrm>
            <a:off x="1354667" y="245095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56" name="文本框">
            <a:extLst>
              <a:ext uri="{FF2B5EF4-FFF2-40B4-BE49-F238E27FC236}">
                <a16:creationId xmlns:a16="http://schemas.microsoft.com/office/drawing/2014/main" id="{8D04BD8C-FAF1-43B3-A421-E9DAF8F68157}"/>
              </a:ext>
            </a:extLst>
          </p:cNvPr>
          <p:cNvSpPr txBox="1"/>
          <p:nvPr/>
        </p:nvSpPr>
        <p:spPr>
          <a:xfrm>
            <a:off x="1354667" y="2852648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58" name="文本框">
            <a:extLst>
              <a:ext uri="{FF2B5EF4-FFF2-40B4-BE49-F238E27FC236}">
                <a16:creationId xmlns:a16="http://schemas.microsoft.com/office/drawing/2014/main" id="{2BC921B9-3C21-4205-85FB-1B60D331B0D9}"/>
              </a:ext>
            </a:extLst>
          </p:cNvPr>
          <p:cNvSpPr txBox="1"/>
          <p:nvPr/>
        </p:nvSpPr>
        <p:spPr>
          <a:xfrm>
            <a:off x="1354667" y="368285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60" name="文本框">
            <a:extLst>
              <a:ext uri="{FF2B5EF4-FFF2-40B4-BE49-F238E27FC236}">
                <a16:creationId xmlns:a16="http://schemas.microsoft.com/office/drawing/2014/main" id="{C43B6BF6-F793-4F5D-9850-F0338E1A4F5F}"/>
              </a:ext>
            </a:extLst>
          </p:cNvPr>
          <p:cNvSpPr txBox="1"/>
          <p:nvPr/>
        </p:nvSpPr>
        <p:spPr>
          <a:xfrm>
            <a:off x="1354667" y="4084548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</p:spTree>
    <p:extLst>
      <p:ext uri="{BB962C8B-B14F-4D97-AF65-F5344CB8AC3E}">
        <p14:creationId xmlns:p14="http://schemas.microsoft.com/office/powerpoint/2010/main" val="4018967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终止 4">
            <a:extLst>
              <a:ext uri="{FF2B5EF4-FFF2-40B4-BE49-F238E27FC236}">
                <a16:creationId xmlns:a16="http://schemas.microsoft.com/office/drawing/2014/main" id="{EF5C8E55-9509-4654-B122-05233ED4FCF3}"/>
              </a:ext>
            </a:extLst>
          </p:cNvPr>
          <p:cNvSpPr/>
          <p:nvPr/>
        </p:nvSpPr>
        <p:spPr>
          <a:xfrm>
            <a:off x="2492682" y="2254685"/>
            <a:ext cx="7803713" cy="2451969"/>
          </a:xfrm>
          <a:prstGeom prst="flowChartTerminator">
            <a:avLst/>
          </a:prstGeom>
          <a:solidFill>
            <a:srgbClr val="5B8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B175F324-9AC7-4BBE-83F1-74FE1D15BB6E}"/>
              </a:ext>
            </a:extLst>
          </p:cNvPr>
          <p:cNvSpPr/>
          <p:nvPr/>
        </p:nvSpPr>
        <p:spPr>
          <a:xfrm>
            <a:off x="1691013" y="1700408"/>
            <a:ext cx="3457184" cy="3457184"/>
          </a:xfrm>
          <a:prstGeom prst="ellipse">
            <a:avLst/>
          </a:prstGeom>
          <a:noFill/>
          <a:ln w="28575">
            <a:solidFill>
              <a:srgbClr val="CBE3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9F9D40B-A46C-41A6-8FB5-C7A134B73CCC}"/>
              </a:ext>
            </a:extLst>
          </p:cNvPr>
          <p:cNvSpPr txBox="1"/>
          <p:nvPr/>
        </p:nvSpPr>
        <p:spPr>
          <a:xfrm>
            <a:off x="4952647" y="3171917"/>
            <a:ext cx="6002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zh-CN" altLang="en-US" sz="3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" panose="020B0400000000000000" pitchFamily="34" charset="-122"/>
              </a:rPr>
              <a:t>未来工作计划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F86DAAC8-E412-47A6-8DC2-28EFB003C783}"/>
              </a:ext>
            </a:extLst>
          </p:cNvPr>
          <p:cNvSpPr/>
          <p:nvPr/>
        </p:nvSpPr>
        <p:spPr>
          <a:xfrm>
            <a:off x="2175407" y="2224595"/>
            <a:ext cx="2500402" cy="2500402"/>
          </a:xfrm>
          <a:prstGeom prst="ellipse">
            <a:avLst/>
          </a:prstGeom>
          <a:solidFill>
            <a:srgbClr val="CBE3E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ECEBD6D-4DEC-4FCE-84A3-42323F324D0F}"/>
              </a:ext>
            </a:extLst>
          </p:cNvPr>
          <p:cNvSpPr/>
          <p:nvPr/>
        </p:nvSpPr>
        <p:spPr>
          <a:xfrm>
            <a:off x="2608682" y="2657870"/>
            <a:ext cx="1633852" cy="163385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DBE431-1061-4644-BD56-444156DA80BB}"/>
              </a:ext>
            </a:extLst>
          </p:cNvPr>
          <p:cNvSpPr/>
          <p:nvPr/>
        </p:nvSpPr>
        <p:spPr>
          <a:xfrm>
            <a:off x="2854779" y="2894052"/>
            <a:ext cx="114165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/>
            <a:r>
              <a:rPr lang="en-US" altLang="zh-CN" sz="6600" dirty="0">
                <a:solidFill>
                  <a:srgbClr val="5B89AB"/>
                </a:solidFill>
                <a:latin typeface="Segoe UI Semibold" panose="020B0702040204020203" pitchFamily="34" charset="0"/>
                <a:ea typeface="思源黑体"/>
                <a:cs typeface="Segoe UI Semibold" panose="020B0702040204020203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857848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">
            <a:extLst>
              <a:ext uri="{FF2B5EF4-FFF2-40B4-BE49-F238E27FC236}">
                <a16:creationId xmlns:a16="http://schemas.microsoft.com/office/drawing/2014/main" id="{947AC27A-2C8C-499E-A34B-3B064925F9F8}"/>
              </a:ext>
            </a:extLst>
          </p:cNvPr>
          <p:cNvSpPr/>
          <p:nvPr/>
        </p:nvSpPr>
        <p:spPr>
          <a:xfrm>
            <a:off x="-324388" y="-436322"/>
            <a:ext cx="1732308" cy="1732308"/>
          </a:xfrm>
          <a:prstGeom prst="donut">
            <a:avLst>
              <a:gd name="adj" fmla="val 10603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6" name="矩形">
            <a:extLst>
              <a:ext uri="{FF2B5EF4-FFF2-40B4-BE49-F238E27FC236}">
                <a16:creationId xmlns:a16="http://schemas.microsoft.com/office/drawing/2014/main" id="{90574733-9401-40EA-9129-CBA94AEC7DF3}"/>
              </a:ext>
            </a:extLst>
          </p:cNvPr>
          <p:cNvSpPr/>
          <p:nvPr/>
        </p:nvSpPr>
        <p:spPr>
          <a:xfrm>
            <a:off x="0" y="187941"/>
            <a:ext cx="5932559" cy="62399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3A9BDE6-B76A-4B74-A71C-0FD5EEF71A9C}"/>
              </a:ext>
            </a:extLst>
          </p:cNvPr>
          <p:cNvSpPr/>
          <p:nvPr/>
        </p:nvSpPr>
        <p:spPr>
          <a:xfrm>
            <a:off x="689746" y="359633"/>
            <a:ext cx="296092" cy="29609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BF9F96-90A1-49C2-8FD1-DFF718465408}"/>
              </a:ext>
            </a:extLst>
          </p:cNvPr>
          <p:cNvSpPr/>
          <p:nvPr/>
        </p:nvSpPr>
        <p:spPr>
          <a:xfrm>
            <a:off x="1054225" y="257402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zh-CN" altLang="en-US" sz="2800" dirty="0">
                <a:solidFill>
                  <a:schemeClr val="bg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未来工作计划</a:t>
            </a:r>
          </a:p>
        </p:txBody>
      </p:sp>
      <p:sp>
        <p:nvSpPr>
          <p:cNvPr id="77" name="文本框">
            <a:extLst>
              <a:ext uri="{FF2B5EF4-FFF2-40B4-BE49-F238E27FC236}">
                <a16:creationId xmlns:a16="http://schemas.microsoft.com/office/drawing/2014/main" id="{57AAE53D-9DB6-4F45-B040-3139A829DD55}"/>
              </a:ext>
            </a:extLst>
          </p:cNvPr>
          <p:cNvSpPr txBox="1"/>
          <p:nvPr/>
        </p:nvSpPr>
        <p:spPr>
          <a:xfrm>
            <a:off x="4337897" y="189135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78" name="文本框">
            <a:extLst>
              <a:ext uri="{FF2B5EF4-FFF2-40B4-BE49-F238E27FC236}">
                <a16:creationId xmlns:a16="http://schemas.microsoft.com/office/drawing/2014/main" id="{7184C2A5-714D-427C-9508-F44B59C3477C}"/>
              </a:ext>
            </a:extLst>
          </p:cNvPr>
          <p:cNvSpPr txBox="1"/>
          <p:nvPr/>
        </p:nvSpPr>
        <p:spPr>
          <a:xfrm>
            <a:off x="4337897" y="2293048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79" name="文本框">
            <a:extLst>
              <a:ext uri="{FF2B5EF4-FFF2-40B4-BE49-F238E27FC236}">
                <a16:creationId xmlns:a16="http://schemas.microsoft.com/office/drawing/2014/main" id="{1CD8CE4C-6FD4-413F-B3B0-4010FD18A2D9}"/>
              </a:ext>
            </a:extLst>
          </p:cNvPr>
          <p:cNvSpPr txBox="1"/>
          <p:nvPr/>
        </p:nvSpPr>
        <p:spPr>
          <a:xfrm>
            <a:off x="5791282" y="328915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80" name="文本框">
            <a:extLst>
              <a:ext uri="{FF2B5EF4-FFF2-40B4-BE49-F238E27FC236}">
                <a16:creationId xmlns:a16="http://schemas.microsoft.com/office/drawing/2014/main" id="{72F5995B-E170-48E2-9D62-CC88CF187E74}"/>
              </a:ext>
            </a:extLst>
          </p:cNvPr>
          <p:cNvSpPr txBox="1"/>
          <p:nvPr/>
        </p:nvSpPr>
        <p:spPr>
          <a:xfrm>
            <a:off x="5791282" y="3690848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81" name="文本框">
            <a:extLst>
              <a:ext uri="{FF2B5EF4-FFF2-40B4-BE49-F238E27FC236}">
                <a16:creationId xmlns:a16="http://schemas.microsoft.com/office/drawing/2014/main" id="{B2EB5B0C-93F4-4834-AE67-E1FB1CD39819}"/>
              </a:ext>
            </a:extLst>
          </p:cNvPr>
          <p:cNvSpPr txBox="1"/>
          <p:nvPr/>
        </p:nvSpPr>
        <p:spPr>
          <a:xfrm>
            <a:off x="4151207" y="4752247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82" name="文本框">
            <a:extLst>
              <a:ext uri="{FF2B5EF4-FFF2-40B4-BE49-F238E27FC236}">
                <a16:creationId xmlns:a16="http://schemas.microsoft.com/office/drawing/2014/main" id="{4DAAD698-B112-4935-A143-8F489B96A5B2}"/>
              </a:ext>
            </a:extLst>
          </p:cNvPr>
          <p:cNvSpPr txBox="1"/>
          <p:nvPr/>
        </p:nvSpPr>
        <p:spPr>
          <a:xfrm>
            <a:off x="4151207" y="5153940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73D1942-2F5A-4490-ABFD-1116D594576C}"/>
              </a:ext>
            </a:extLst>
          </p:cNvPr>
          <p:cNvGrpSpPr/>
          <p:nvPr/>
        </p:nvGrpSpPr>
        <p:grpSpPr>
          <a:xfrm>
            <a:off x="2244249" y="2152910"/>
            <a:ext cx="3247536" cy="3110109"/>
            <a:chOff x="2244249" y="2152910"/>
            <a:chExt cx="3247536" cy="3110109"/>
          </a:xfrm>
          <a:blipFill dpi="0" rotWithShape="1">
            <a:blip r:embed="rId2"/>
            <a:srcRect/>
            <a:tile tx="0" ty="0" sx="100000" sy="100000" flip="none" algn="tl"/>
          </a:blipFill>
        </p:grpSpPr>
        <p:sp>
          <p:nvSpPr>
            <p:cNvPr id="3" name="六边形 2">
              <a:extLst>
                <a:ext uri="{FF2B5EF4-FFF2-40B4-BE49-F238E27FC236}">
                  <a16:creationId xmlns:a16="http://schemas.microsoft.com/office/drawing/2014/main" id="{186B694C-0DDD-4BE6-804E-7DF455D2C562}"/>
                </a:ext>
              </a:extLst>
            </p:cNvPr>
            <p:cNvSpPr/>
            <p:nvPr/>
          </p:nvSpPr>
          <p:spPr>
            <a:xfrm>
              <a:off x="3747372" y="2968146"/>
              <a:ext cx="1744413" cy="1479637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2EB0D798-EB66-4858-ACBF-A8FA01F81A8E}"/>
                </a:ext>
              </a:extLst>
            </p:cNvPr>
            <p:cNvGrpSpPr/>
            <p:nvPr/>
          </p:nvGrpSpPr>
          <p:grpSpPr>
            <a:xfrm>
              <a:off x="2244249" y="2152910"/>
              <a:ext cx="1744413" cy="3110109"/>
              <a:chOff x="2244249" y="2152910"/>
              <a:chExt cx="1744413" cy="3110109"/>
            </a:xfrm>
            <a:grpFill/>
          </p:grpSpPr>
          <p:sp>
            <p:nvSpPr>
              <p:cNvPr id="2" name="六边形 1">
                <a:extLst>
                  <a:ext uri="{FF2B5EF4-FFF2-40B4-BE49-F238E27FC236}">
                    <a16:creationId xmlns:a16="http://schemas.microsoft.com/office/drawing/2014/main" id="{481EE9E9-3574-4EC4-A346-E9E16DD3B75D}"/>
                  </a:ext>
                </a:extLst>
              </p:cNvPr>
              <p:cNvSpPr/>
              <p:nvPr/>
            </p:nvSpPr>
            <p:spPr>
              <a:xfrm>
                <a:off x="2244249" y="2152910"/>
                <a:ext cx="1744413" cy="1479637"/>
              </a:xfrm>
              <a:prstGeom prst="hexag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六边形 3">
                <a:extLst>
                  <a:ext uri="{FF2B5EF4-FFF2-40B4-BE49-F238E27FC236}">
                    <a16:creationId xmlns:a16="http://schemas.microsoft.com/office/drawing/2014/main" id="{79E6DC7C-317C-47D9-B29B-4811002F1FEE}"/>
                  </a:ext>
                </a:extLst>
              </p:cNvPr>
              <p:cNvSpPr/>
              <p:nvPr/>
            </p:nvSpPr>
            <p:spPr>
              <a:xfrm>
                <a:off x="2244249" y="3783382"/>
                <a:ext cx="1744413" cy="1479637"/>
              </a:xfrm>
              <a:prstGeom prst="hexag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6838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">
            <a:extLst>
              <a:ext uri="{FF2B5EF4-FFF2-40B4-BE49-F238E27FC236}">
                <a16:creationId xmlns:a16="http://schemas.microsoft.com/office/drawing/2014/main" id="{947AC27A-2C8C-499E-A34B-3B064925F9F8}"/>
              </a:ext>
            </a:extLst>
          </p:cNvPr>
          <p:cNvSpPr/>
          <p:nvPr/>
        </p:nvSpPr>
        <p:spPr>
          <a:xfrm>
            <a:off x="-324388" y="-436322"/>
            <a:ext cx="1732308" cy="1732308"/>
          </a:xfrm>
          <a:prstGeom prst="donut">
            <a:avLst>
              <a:gd name="adj" fmla="val 10603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6" name="矩形">
            <a:extLst>
              <a:ext uri="{FF2B5EF4-FFF2-40B4-BE49-F238E27FC236}">
                <a16:creationId xmlns:a16="http://schemas.microsoft.com/office/drawing/2014/main" id="{90574733-9401-40EA-9129-CBA94AEC7DF3}"/>
              </a:ext>
            </a:extLst>
          </p:cNvPr>
          <p:cNvSpPr/>
          <p:nvPr/>
        </p:nvSpPr>
        <p:spPr>
          <a:xfrm>
            <a:off x="0" y="187941"/>
            <a:ext cx="5932559" cy="62399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3A9BDE6-B76A-4B74-A71C-0FD5EEF71A9C}"/>
              </a:ext>
            </a:extLst>
          </p:cNvPr>
          <p:cNvSpPr/>
          <p:nvPr/>
        </p:nvSpPr>
        <p:spPr>
          <a:xfrm>
            <a:off x="689746" y="359633"/>
            <a:ext cx="296092" cy="29609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BF9F96-90A1-49C2-8FD1-DFF718465408}"/>
              </a:ext>
            </a:extLst>
          </p:cNvPr>
          <p:cNvSpPr/>
          <p:nvPr/>
        </p:nvSpPr>
        <p:spPr>
          <a:xfrm>
            <a:off x="1054225" y="257402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zh-CN" altLang="en-US" sz="2800" dirty="0">
                <a:solidFill>
                  <a:schemeClr val="bg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未来工作计划</a:t>
            </a:r>
          </a:p>
        </p:txBody>
      </p:sp>
      <p:sp>
        <p:nvSpPr>
          <p:cNvPr id="35" name="矩形13">
            <a:extLst>
              <a:ext uri="{FF2B5EF4-FFF2-40B4-BE49-F238E27FC236}">
                <a16:creationId xmlns:a16="http://schemas.microsoft.com/office/drawing/2014/main" id="{2F0BFBD7-DDDE-4B60-92B7-818D68E2E7F9}"/>
              </a:ext>
            </a:extLst>
          </p:cNvPr>
          <p:cNvSpPr/>
          <p:nvPr/>
        </p:nvSpPr>
        <p:spPr bwMode="auto">
          <a:xfrm rot="10800000">
            <a:off x="732284" y="3036443"/>
            <a:ext cx="2681858" cy="1735652"/>
          </a:xfrm>
          <a:custGeom>
            <a:avLst/>
            <a:gdLst>
              <a:gd name="T0" fmla="*/ 3787 w 3787"/>
              <a:gd name="T1" fmla="*/ 0 h 1893"/>
              <a:gd name="T2" fmla="*/ 3787 w 3787"/>
              <a:gd name="T3" fmla="*/ 1893 h 1893"/>
              <a:gd name="T4" fmla="*/ 0 w 3787"/>
              <a:gd name="T5" fmla="*/ 1893 h 1893"/>
              <a:gd name="T6" fmla="*/ 0 w 3787"/>
              <a:gd name="T7" fmla="*/ 0 h 1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87" h="1893">
                <a:moveTo>
                  <a:pt x="3787" y="0"/>
                </a:moveTo>
                <a:lnTo>
                  <a:pt x="3787" y="1893"/>
                </a:lnTo>
                <a:lnTo>
                  <a:pt x="0" y="1893"/>
                </a:lnTo>
                <a:lnTo>
                  <a:pt x="0" y="0"/>
                </a:lnTo>
              </a:path>
            </a:pathLst>
          </a:custGeom>
          <a:noFill/>
          <a:ln w="180975" cap="rnd">
            <a:solidFill>
              <a:srgbClr val="FFFFFF">
                <a:lumMod val="95000"/>
              </a:srgb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6" name="矩形13">
            <a:extLst>
              <a:ext uri="{FF2B5EF4-FFF2-40B4-BE49-F238E27FC236}">
                <a16:creationId xmlns:a16="http://schemas.microsoft.com/office/drawing/2014/main" id="{6BB63B4C-D848-4102-8B97-A84FCF092B56}"/>
              </a:ext>
            </a:extLst>
          </p:cNvPr>
          <p:cNvSpPr/>
          <p:nvPr/>
        </p:nvSpPr>
        <p:spPr bwMode="auto">
          <a:xfrm>
            <a:off x="3414143" y="3607175"/>
            <a:ext cx="2681858" cy="1735652"/>
          </a:xfrm>
          <a:custGeom>
            <a:avLst/>
            <a:gdLst>
              <a:gd name="T0" fmla="*/ 3787 w 3787"/>
              <a:gd name="T1" fmla="*/ 0 h 1893"/>
              <a:gd name="T2" fmla="*/ 3787 w 3787"/>
              <a:gd name="T3" fmla="*/ 1893 h 1893"/>
              <a:gd name="T4" fmla="*/ 0 w 3787"/>
              <a:gd name="T5" fmla="*/ 1893 h 1893"/>
              <a:gd name="T6" fmla="*/ 0 w 3787"/>
              <a:gd name="T7" fmla="*/ 0 h 1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87" h="1893">
                <a:moveTo>
                  <a:pt x="3787" y="0"/>
                </a:moveTo>
                <a:lnTo>
                  <a:pt x="3787" y="1893"/>
                </a:lnTo>
                <a:lnTo>
                  <a:pt x="0" y="1893"/>
                </a:lnTo>
                <a:lnTo>
                  <a:pt x="0" y="0"/>
                </a:lnTo>
              </a:path>
            </a:pathLst>
          </a:custGeom>
          <a:noFill/>
          <a:ln w="180975" cap="rnd">
            <a:solidFill>
              <a:srgbClr val="FFFFFF">
                <a:lumMod val="95000"/>
              </a:srgb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7" name="矩形13">
            <a:extLst>
              <a:ext uri="{FF2B5EF4-FFF2-40B4-BE49-F238E27FC236}">
                <a16:creationId xmlns:a16="http://schemas.microsoft.com/office/drawing/2014/main" id="{3097D8BB-D57C-4BC5-84C5-5AE6F2AA0639}"/>
              </a:ext>
            </a:extLst>
          </p:cNvPr>
          <p:cNvSpPr/>
          <p:nvPr/>
        </p:nvSpPr>
        <p:spPr bwMode="auto">
          <a:xfrm rot="10800000">
            <a:off x="6096000" y="1871523"/>
            <a:ext cx="2681858" cy="1735652"/>
          </a:xfrm>
          <a:custGeom>
            <a:avLst/>
            <a:gdLst>
              <a:gd name="T0" fmla="*/ 3787 w 3787"/>
              <a:gd name="T1" fmla="*/ 0 h 1893"/>
              <a:gd name="T2" fmla="*/ 3787 w 3787"/>
              <a:gd name="T3" fmla="*/ 1893 h 1893"/>
              <a:gd name="T4" fmla="*/ 0 w 3787"/>
              <a:gd name="T5" fmla="*/ 1893 h 1893"/>
              <a:gd name="T6" fmla="*/ 0 w 3787"/>
              <a:gd name="T7" fmla="*/ 0 h 1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87" h="1893">
                <a:moveTo>
                  <a:pt x="3787" y="0"/>
                </a:moveTo>
                <a:lnTo>
                  <a:pt x="3787" y="1893"/>
                </a:lnTo>
                <a:lnTo>
                  <a:pt x="0" y="1893"/>
                </a:lnTo>
                <a:lnTo>
                  <a:pt x="0" y="0"/>
                </a:lnTo>
              </a:path>
            </a:pathLst>
          </a:custGeom>
          <a:noFill/>
          <a:ln w="180975" cap="rnd">
            <a:solidFill>
              <a:srgbClr val="FFFFFF">
                <a:lumMod val="95000"/>
              </a:srgb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38" name="矩形13">
            <a:extLst>
              <a:ext uri="{FF2B5EF4-FFF2-40B4-BE49-F238E27FC236}">
                <a16:creationId xmlns:a16="http://schemas.microsoft.com/office/drawing/2014/main" id="{F1E2D04E-A0E7-423F-92B7-12F5D8A12AA0}"/>
              </a:ext>
            </a:extLst>
          </p:cNvPr>
          <p:cNvSpPr/>
          <p:nvPr/>
        </p:nvSpPr>
        <p:spPr bwMode="auto">
          <a:xfrm>
            <a:off x="8790383" y="2742879"/>
            <a:ext cx="2681858" cy="1735652"/>
          </a:xfrm>
          <a:custGeom>
            <a:avLst/>
            <a:gdLst>
              <a:gd name="T0" fmla="*/ 3787 w 3787"/>
              <a:gd name="T1" fmla="*/ 0 h 1893"/>
              <a:gd name="T2" fmla="*/ 3787 w 3787"/>
              <a:gd name="T3" fmla="*/ 1893 h 1893"/>
              <a:gd name="T4" fmla="*/ 0 w 3787"/>
              <a:gd name="T5" fmla="*/ 1893 h 1893"/>
              <a:gd name="T6" fmla="*/ 0 w 3787"/>
              <a:gd name="T7" fmla="*/ 0 h 1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87" h="1893">
                <a:moveTo>
                  <a:pt x="3787" y="0"/>
                </a:moveTo>
                <a:lnTo>
                  <a:pt x="3787" y="1893"/>
                </a:lnTo>
                <a:lnTo>
                  <a:pt x="0" y="1893"/>
                </a:lnTo>
                <a:lnTo>
                  <a:pt x="0" y="0"/>
                </a:lnTo>
              </a:path>
            </a:pathLst>
          </a:custGeom>
          <a:noFill/>
          <a:ln w="180975" cap="rnd">
            <a:solidFill>
              <a:srgbClr val="FFFFFF">
                <a:lumMod val="95000"/>
              </a:srgbClr>
            </a:solidFill>
            <a:prstDash val="solid"/>
            <a:round/>
            <a:headEnd type="arrow"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2" name="文本框">
            <a:extLst>
              <a:ext uri="{FF2B5EF4-FFF2-40B4-BE49-F238E27FC236}">
                <a16:creationId xmlns:a16="http://schemas.microsoft.com/office/drawing/2014/main" id="{490A78FF-908E-4616-939A-A8A1B800DE59}"/>
              </a:ext>
            </a:extLst>
          </p:cNvPr>
          <p:cNvSpPr txBox="1"/>
          <p:nvPr/>
        </p:nvSpPr>
        <p:spPr>
          <a:xfrm>
            <a:off x="1429824" y="3390407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3" name="文本框">
            <a:extLst>
              <a:ext uri="{FF2B5EF4-FFF2-40B4-BE49-F238E27FC236}">
                <a16:creationId xmlns:a16="http://schemas.microsoft.com/office/drawing/2014/main" id="{CC931E38-45EE-4DF4-83F2-E8B5A4AE5BCD}"/>
              </a:ext>
            </a:extLst>
          </p:cNvPr>
          <p:cNvSpPr txBox="1"/>
          <p:nvPr/>
        </p:nvSpPr>
        <p:spPr>
          <a:xfrm>
            <a:off x="1216881" y="3867256"/>
            <a:ext cx="1839470" cy="906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ctr"/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4" name="文本框">
            <a:extLst>
              <a:ext uri="{FF2B5EF4-FFF2-40B4-BE49-F238E27FC236}">
                <a16:creationId xmlns:a16="http://schemas.microsoft.com/office/drawing/2014/main" id="{964C1ADF-A984-4547-9EC7-A20A751CEA09}"/>
              </a:ext>
            </a:extLst>
          </p:cNvPr>
          <p:cNvSpPr txBox="1"/>
          <p:nvPr/>
        </p:nvSpPr>
        <p:spPr>
          <a:xfrm>
            <a:off x="4062377" y="326723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9" name="文本框">
            <a:extLst>
              <a:ext uri="{FF2B5EF4-FFF2-40B4-BE49-F238E27FC236}">
                <a16:creationId xmlns:a16="http://schemas.microsoft.com/office/drawing/2014/main" id="{E759A416-C229-48B5-9DF3-E5FE9BD01D18}"/>
              </a:ext>
            </a:extLst>
          </p:cNvPr>
          <p:cNvSpPr txBox="1"/>
          <p:nvPr/>
        </p:nvSpPr>
        <p:spPr>
          <a:xfrm>
            <a:off x="3849434" y="3744084"/>
            <a:ext cx="1839470" cy="906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ctr"/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04B76EA-2D3E-4BF1-8284-7763A90E997F}"/>
              </a:ext>
            </a:extLst>
          </p:cNvPr>
          <p:cNvSpPr/>
          <p:nvPr/>
        </p:nvSpPr>
        <p:spPr>
          <a:xfrm>
            <a:off x="1753644" y="2617940"/>
            <a:ext cx="638827" cy="638827"/>
          </a:xfrm>
          <a:prstGeom prst="ellipse">
            <a:avLst/>
          </a:prstGeom>
          <a:solidFill>
            <a:schemeClr val="bg1"/>
          </a:solidFill>
          <a:ln w="28575">
            <a:solidFill>
              <a:srgbClr val="5B8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01</a:t>
            </a:r>
            <a:endParaRPr lang="zh-CN" altLang="en-US" dirty="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0440D4AB-B7C1-4154-A791-E68D998104F5}"/>
              </a:ext>
            </a:extLst>
          </p:cNvPr>
          <p:cNvSpPr/>
          <p:nvPr/>
        </p:nvSpPr>
        <p:spPr>
          <a:xfrm>
            <a:off x="4423775" y="5025024"/>
            <a:ext cx="638827" cy="638827"/>
          </a:xfrm>
          <a:prstGeom prst="ellipse">
            <a:avLst/>
          </a:prstGeom>
          <a:solidFill>
            <a:schemeClr val="bg1"/>
          </a:solidFill>
          <a:ln w="28575">
            <a:solidFill>
              <a:srgbClr val="5B8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02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B99C3CA-1FBC-433E-9ED9-DE9A7C4D53D2}"/>
              </a:ext>
            </a:extLst>
          </p:cNvPr>
          <p:cNvSpPr/>
          <p:nvPr/>
        </p:nvSpPr>
        <p:spPr>
          <a:xfrm>
            <a:off x="7118958" y="1519824"/>
            <a:ext cx="638827" cy="638827"/>
          </a:xfrm>
          <a:prstGeom prst="ellipse">
            <a:avLst/>
          </a:prstGeom>
          <a:solidFill>
            <a:schemeClr val="bg1"/>
          </a:solidFill>
          <a:ln w="28575">
            <a:solidFill>
              <a:srgbClr val="5B8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32B8108-503F-49C6-AA6F-35FA39503DF7}"/>
              </a:ext>
            </a:extLst>
          </p:cNvPr>
          <p:cNvSpPr/>
          <p:nvPr/>
        </p:nvSpPr>
        <p:spPr>
          <a:xfrm>
            <a:off x="9764036" y="4240059"/>
            <a:ext cx="638827" cy="638827"/>
          </a:xfrm>
          <a:prstGeom prst="ellipse">
            <a:avLst/>
          </a:prstGeom>
          <a:solidFill>
            <a:schemeClr val="bg1"/>
          </a:solidFill>
          <a:ln w="28575">
            <a:solidFill>
              <a:srgbClr val="5B8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04</a:t>
            </a:r>
          </a:p>
        </p:txBody>
      </p:sp>
      <p:sp>
        <p:nvSpPr>
          <p:cNvPr id="15" name="文本框">
            <a:extLst>
              <a:ext uri="{FF2B5EF4-FFF2-40B4-BE49-F238E27FC236}">
                <a16:creationId xmlns:a16="http://schemas.microsoft.com/office/drawing/2014/main" id="{E9B5B5F4-A2F4-4919-8485-3DD67906EC59}"/>
              </a:ext>
            </a:extLst>
          </p:cNvPr>
          <p:cNvSpPr txBox="1"/>
          <p:nvPr/>
        </p:nvSpPr>
        <p:spPr>
          <a:xfrm>
            <a:off x="6745034" y="2317344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16" name="文本框">
            <a:extLst>
              <a:ext uri="{FF2B5EF4-FFF2-40B4-BE49-F238E27FC236}">
                <a16:creationId xmlns:a16="http://schemas.microsoft.com/office/drawing/2014/main" id="{51B6BB39-8EF8-47F6-B3B6-A68B7D0ECC55}"/>
              </a:ext>
            </a:extLst>
          </p:cNvPr>
          <p:cNvSpPr txBox="1"/>
          <p:nvPr/>
        </p:nvSpPr>
        <p:spPr>
          <a:xfrm>
            <a:off x="6532091" y="2794193"/>
            <a:ext cx="1839470" cy="906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ctr"/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17" name="文本框">
            <a:extLst>
              <a:ext uri="{FF2B5EF4-FFF2-40B4-BE49-F238E27FC236}">
                <a16:creationId xmlns:a16="http://schemas.microsoft.com/office/drawing/2014/main" id="{612ACC64-383E-4854-BEA6-A0DCB94C1B20}"/>
              </a:ext>
            </a:extLst>
          </p:cNvPr>
          <p:cNvSpPr txBox="1"/>
          <p:nvPr/>
        </p:nvSpPr>
        <p:spPr>
          <a:xfrm>
            <a:off x="9314957" y="2670161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18" name="文本框">
            <a:extLst>
              <a:ext uri="{FF2B5EF4-FFF2-40B4-BE49-F238E27FC236}">
                <a16:creationId xmlns:a16="http://schemas.microsoft.com/office/drawing/2014/main" id="{59F52279-D599-4D5A-A4C7-AAC885A6D408}"/>
              </a:ext>
            </a:extLst>
          </p:cNvPr>
          <p:cNvSpPr txBox="1"/>
          <p:nvPr/>
        </p:nvSpPr>
        <p:spPr>
          <a:xfrm>
            <a:off x="9102014" y="3147010"/>
            <a:ext cx="1839470" cy="906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ctr"/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</p:spTree>
    <p:extLst>
      <p:ext uri="{BB962C8B-B14F-4D97-AF65-F5344CB8AC3E}">
        <p14:creationId xmlns:p14="http://schemas.microsoft.com/office/powerpoint/2010/main" val="2977876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89A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>
            <a:extLst>
              <a:ext uri="{FF2B5EF4-FFF2-40B4-BE49-F238E27FC236}">
                <a16:creationId xmlns:a16="http://schemas.microsoft.com/office/drawing/2014/main" id="{05D83BF6-803D-4335-8C48-2DE5982AF373}"/>
              </a:ext>
            </a:extLst>
          </p:cNvPr>
          <p:cNvSpPr/>
          <p:nvPr/>
        </p:nvSpPr>
        <p:spPr>
          <a:xfrm>
            <a:off x="2759241" y="-600581"/>
            <a:ext cx="857255" cy="857255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BCEC931E-2E28-4FD2-BAF0-4B733E6C3BB3}"/>
              </a:ext>
            </a:extLst>
          </p:cNvPr>
          <p:cNvSpPr/>
          <p:nvPr/>
        </p:nvSpPr>
        <p:spPr>
          <a:xfrm>
            <a:off x="10938711" y="5839327"/>
            <a:ext cx="1748586" cy="1748586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498C1678-BFAB-42C0-8DB7-45AB78C00AC6}"/>
              </a:ext>
            </a:extLst>
          </p:cNvPr>
          <p:cNvSpPr/>
          <p:nvPr/>
        </p:nvSpPr>
        <p:spPr>
          <a:xfrm>
            <a:off x="-603583" y="3789946"/>
            <a:ext cx="1207166" cy="1207166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C89B6815-8BC9-42F1-9520-83FE41EEB0B5}"/>
              </a:ext>
            </a:extLst>
          </p:cNvPr>
          <p:cNvSpPr/>
          <p:nvPr/>
        </p:nvSpPr>
        <p:spPr>
          <a:xfrm>
            <a:off x="144379" y="6382749"/>
            <a:ext cx="675773" cy="675773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72AB1E8-3BAF-4208-B109-224A69799E33}"/>
              </a:ext>
            </a:extLst>
          </p:cNvPr>
          <p:cNvSpPr/>
          <p:nvPr/>
        </p:nvSpPr>
        <p:spPr>
          <a:xfrm>
            <a:off x="11717755" y="1048750"/>
            <a:ext cx="948489" cy="948489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1C898E97-1B74-405E-B793-823C4762B1CE}"/>
              </a:ext>
            </a:extLst>
          </p:cNvPr>
          <p:cNvSpPr/>
          <p:nvPr/>
        </p:nvSpPr>
        <p:spPr>
          <a:xfrm flipV="1">
            <a:off x="10763250" y="1106902"/>
            <a:ext cx="418097" cy="418097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ABAAEDB-9CA6-49B3-9E47-549C1AC3A6F7}"/>
              </a:ext>
            </a:extLst>
          </p:cNvPr>
          <p:cNvSpPr/>
          <p:nvPr/>
        </p:nvSpPr>
        <p:spPr>
          <a:xfrm flipV="1">
            <a:off x="10668000" y="4653209"/>
            <a:ext cx="681789" cy="681789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C31DDFEA-965B-489B-8B8F-B522B87B8106}"/>
              </a:ext>
            </a:extLst>
          </p:cNvPr>
          <p:cNvSpPr/>
          <p:nvPr/>
        </p:nvSpPr>
        <p:spPr>
          <a:xfrm>
            <a:off x="970547" y="4204029"/>
            <a:ext cx="216569" cy="216569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94BAA533-3FA2-4A56-B21B-44EAD375DD1F}"/>
              </a:ext>
            </a:extLst>
          </p:cNvPr>
          <p:cNvSpPr/>
          <p:nvPr/>
        </p:nvSpPr>
        <p:spPr>
          <a:xfrm>
            <a:off x="858251" y="802105"/>
            <a:ext cx="441159" cy="441159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4CD2383B-1132-4B7F-85D0-F250849F1EB0}"/>
              </a:ext>
            </a:extLst>
          </p:cNvPr>
          <p:cNvSpPr/>
          <p:nvPr/>
        </p:nvSpPr>
        <p:spPr>
          <a:xfrm>
            <a:off x="9689431" y="394029"/>
            <a:ext cx="216569" cy="216569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C574C42-F6DE-4DCD-8A35-71D95650E0E2}"/>
              </a:ext>
            </a:extLst>
          </p:cNvPr>
          <p:cNvSpPr/>
          <p:nvPr/>
        </p:nvSpPr>
        <p:spPr>
          <a:xfrm>
            <a:off x="2965734" y="2186568"/>
            <a:ext cx="626053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spcBef>
                <a:spcPct val="0"/>
              </a:spcBef>
            </a:pPr>
            <a:r>
              <a:rPr lang="en-US" altLang="zh-CN" sz="9600" dirty="0">
                <a:solidFill>
                  <a:prstClr val="white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THANKS</a:t>
            </a:r>
            <a:endParaRPr lang="zh-CN" altLang="en-US" sz="9600" dirty="0">
              <a:solidFill>
                <a:prstClr val="white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5" name="流程图: 终止 4">
            <a:extLst>
              <a:ext uri="{FF2B5EF4-FFF2-40B4-BE49-F238E27FC236}">
                <a16:creationId xmlns:a16="http://schemas.microsoft.com/office/drawing/2014/main" id="{D75AAFCC-84C1-4B4D-A743-47A41B5F0810}"/>
              </a:ext>
            </a:extLst>
          </p:cNvPr>
          <p:cNvSpPr/>
          <p:nvPr/>
        </p:nvSpPr>
        <p:spPr>
          <a:xfrm>
            <a:off x="5479809" y="4091323"/>
            <a:ext cx="1232381" cy="3358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">
            <a:extLst>
              <a:ext uri="{FF2B5EF4-FFF2-40B4-BE49-F238E27FC236}">
                <a16:creationId xmlns:a16="http://schemas.microsoft.com/office/drawing/2014/main" id="{55422A93-700F-4D63-ADC5-2BECE539F2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089" y="4151033"/>
            <a:ext cx="102982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5B89AB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Source Han Serif SC" panose="02020400000000000000" pitchFamily="18" charset="-122"/>
              </a:rPr>
              <a:t>Cha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rgbClr val="5B89AB"/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  <a:sym typeface="Source Han Serif SC" panose="02020400000000000000" pitchFamily="18" charset="-122"/>
              </a:rPr>
              <a:t>小薰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03D756C0-F947-4D33-AF64-FD9A7728C3E9}"/>
              </a:ext>
            </a:extLst>
          </p:cNvPr>
          <p:cNvSpPr/>
          <p:nvPr/>
        </p:nvSpPr>
        <p:spPr>
          <a:xfrm>
            <a:off x="2145184" y="5283200"/>
            <a:ext cx="362731" cy="362731"/>
          </a:xfrm>
          <a:prstGeom prst="ellipse">
            <a:avLst/>
          </a:prstGeom>
          <a:solidFill>
            <a:srgbClr val="CBE3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327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流程图: 终止 15">
            <a:extLst>
              <a:ext uri="{FF2B5EF4-FFF2-40B4-BE49-F238E27FC236}">
                <a16:creationId xmlns:a16="http://schemas.microsoft.com/office/drawing/2014/main" id="{365471DB-6B3A-43DC-BCA8-EADCBF494601}"/>
              </a:ext>
            </a:extLst>
          </p:cNvPr>
          <p:cNvSpPr/>
          <p:nvPr/>
        </p:nvSpPr>
        <p:spPr>
          <a:xfrm>
            <a:off x="-4258849" y="1777130"/>
            <a:ext cx="10196186" cy="3303740"/>
          </a:xfrm>
          <a:prstGeom prst="flowChartTerminator">
            <a:avLst/>
          </a:prstGeom>
          <a:solidFill>
            <a:srgbClr val="5B8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4771483E-D5AF-466A-B686-FC796B0A587C}"/>
              </a:ext>
            </a:extLst>
          </p:cNvPr>
          <p:cNvSpPr/>
          <p:nvPr/>
        </p:nvSpPr>
        <p:spPr>
          <a:xfrm>
            <a:off x="7356395" y="1732953"/>
            <a:ext cx="666352" cy="666352"/>
          </a:xfrm>
          <a:prstGeom prst="ellipse">
            <a:avLst/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9429DB1A-4F55-4107-ADB4-9FE06A6C67FB}"/>
              </a:ext>
            </a:extLst>
          </p:cNvPr>
          <p:cNvSpPr/>
          <p:nvPr/>
        </p:nvSpPr>
        <p:spPr>
          <a:xfrm>
            <a:off x="7358679" y="2701701"/>
            <a:ext cx="666352" cy="666352"/>
          </a:xfrm>
          <a:prstGeom prst="ellipse">
            <a:avLst/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343295A-26DE-44DD-85E6-B659D9E0254E}"/>
              </a:ext>
            </a:extLst>
          </p:cNvPr>
          <p:cNvSpPr txBox="1"/>
          <p:nvPr/>
        </p:nvSpPr>
        <p:spPr>
          <a:xfrm>
            <a:off x="8455237" y="1746756"/>
            <a:ext cx="3203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lang="zh-CN" altLang="en-US" sz="2400" kern="0" dirty="0">
                <a:solidFill>
                  <a:srgbClr val="7F7F7F">
                    <a:lumMod val="75000"/>
                    <a:lumOff val="25000"/>
                  </a:srgbClr>
                </a:solidFill>
                <a:ea typeface="思源黑体" panose="020B0400000000000000" pitchFamily="34" charset="-122"/>
                <a:sym typeface="思源黑体" panose="020B0400000000000000" pitchFamily="34" charset="-122"/>
              </a:rPr>
              <a:t>项目进度情况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4B2F46C-FED2-417B-B026-F717862BF954}"/>
              </a:ext>
            </a:extLst>
          </p:cNvPr>
          <p:cNvSpPr txBox="1"/>
          <p:nvPr/>
        </p:nvSpPr>
        <p:spPr>
          <a:xfrm>
            <a:off x="7383648" y="1790206"/>
            <a:ext cx="636713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457200"/>
            <a:r>
              <a:rPr lang="en-US" altLang="zh-CN" sz="3200" dirty="0">
                <a:solidFill>
                  <a:prstClr val="white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01</a:t>
            </a:r>
            <a:endParaRPr lang="zh-CN" altLang="en-US" sz="3200" dirty="0">
              <a:solidFill>
                <a:prstClr val="white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B35C99E-E80B-4AFD-B63F-A6C8515045E2}"/>
              </a:ext>
            </a:extLst>
          </p:cNvPr>
          <p:cNvSpPr txBox="1"/>
          <p:nvPr/>
        </p:nvSpPr>
        <p:spPr>
          <a:xfrm>
            <a:off x="7364088" y="2729499"/>
            <a:ext cx="636713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457200"/>
            <a:r>
              <a:rPr lang="en-US" altLang="zh-CN" sz="3200" dirty="0">
                <a:solidFill>
                  <a:prstClr val="white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02</a:t>
            </a:r>
            <a:endParaRPr lang="zh-CN" altLang="en-US" sz="3200" dirty="0">
              <a:solidFill>
                <a:prstClr val="white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8FEE0DA-5759-4E8F-B650-AA9DB9BA0F6A}"/>
              </a:ext>
            </a:extLst>
          </p:cNvPr>
          <p:cNvSpPr txBox="1"/>
          <p:nvPr/>
        </p:nvSpPr>
        <p:spPr>
          <a:xfrm>
            <a:off x="914400" y="2537138"/>
            <a:ext cx="609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zh-CN" altLang="en-US" sz="8000" dirty="0">
                <a:solidFill>
                  <a:prstClr val="white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目录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538AE12-DEA4-4C38-8275-B3C24DF5D76E}"/>
              </a:ext>
            </a:extLst>
          </p:cNvPr>
          <p:cNvSpPr txBox="1"/>
          <p:nvPr/>
        </p:nvSpPr>
        <p:spPr>
          <a:xfrm>
            <a:off x="914400" y="3722651"/>
            <a:ext cx="609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zh-CN" sz="3200" dirty="0">
                <a:solidFill>
                  <a:prstClr val="white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CONTENTS</a:t>
            </a:r>
            <a:endParaRPr lang="zh-CN" altLang="en-US" sz="3200" dirty="0">
              <a:solidFill>
                <a:prstClr val="white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BF10C0D-F018-4695-8CD9-D528D3B6F68D}"/>
              </a:ext>
            </a:extLst>
          </p:cNvPr>
          <p:cNvCxnSpPr/>
          <p:nvPr/>
        </p:nvCxnSpPr>
        <p:spPr>
          <a:xfrm flipV="1">
            <a:off x="6947403" y="1798030"/>
            <a:ext cx="0" cy="3489732"/>
          </a:xfrm>
          <a:prstGeom prst="line">
            <a:avLst/>
          </a:prstGeom>
          <a:noFill/>
          <a:ln w="3175" cap="flat" cmpd="sng" algn="ctr">
            <a:solidFill>
              <a:srgbClr val="5B89AB"/>
            </a:solidFill>
            <a:prstDash val="solid"/>
            <a:miter lim="800000"/>
            <a:headEnd type="oval" w="med" len="med"/>
            <a:tailEnd type="oval" w="med" len="med"/>
          </a:ln>
          <a:effectLst/>
        </p:spPr>
      </p:cxnSp>
      <p:sp>
        <p:nvSpPr>
          <p:cNvPr id="12" name="椭圆 11">
            <a:extLst>
              <a:ext uri="{FF2B5EF4-FFF2-40B4-BE49-F238E27FC236}">
                <a16:creationId xmlns:a16="http://schemas.microsoft.com/office/drawing/2014/main" id="{E559FE2B-BB2B-47A2-8E03-4AB6DEE1BA74}"/>
              </a:ext>
            </a:extLst>
          </p:cNvPr>
          <p:cNvSpPr/>
          <p:nvPr/>
        </p:nvSpPr>
        <p:spPr>
          <a:xfrm>
            <a:off x="7356395" y="3711645"/>
            <a:ext cx="666352" cy="666352"/>
          </a:xfrm>
          <a:prstGeom prst="ellipse">
            <a:avLst/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4421C39-FCCC-4C52-916E-E0D151F0FF75}"/>
              </a:ext>
            </a:extLst>
          </p:cNvPr>
          <p:cNvSpPr/>
          <p:nvPr/>
        </p:nvSpPr>
        <p:spPr>
          <a:xfrm>
            <a:off x="7358679" y="4680393"/>
            <a:ext cx="666352" cy="666352"/>
          </a:xfrm>
          <a:prstGeom prst="ellipse">
            <a:avLst/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F3692D6-4504-4A22-9B92-C4607DC43403}"/>
              </a:ext>
            </a:extLst>
          </p:cNvPr>
          <p:cNvSpPr txBox="1"/>
          <p:nvPr/>
        </p:nvSpPr>
        <p:spPr>
          <a:xfrm>
            <a:off x="7351563" y="3738792"/>
            <a:ext cx="636713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457200"/>
            <a:r>
              <a:rPr lang="en-US" altLang="zh-CN" sz="3200" dirty="0">
                <a:solidFill>
                  <a:prstClr val="white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03</a:t>
            </a:r>
            <a:endParaRPr lang="zh-CN" altLang="en-US" sz="3200" dirty="0">
              <a:solidFill>
                <a:prstClr val="white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09E9637-3ECC-42DA-9008-986050570A1C}"/>
              </a:ext>
            </a:extLst>
          </p:cNvPr>
          <p:cNvSpPr txBox="1"/>
          <p:nvPr/>
        </p:nvSpPr>
        <p:spPr>
          <a:xfrm>
            <a:off x="7351562" y="4708191"/>
            <a:ext cx="636713" cy="5847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defTabSz="457200"/>
            <a:r>
              <a:rPr lang="en-US" altLang="zh-CN" sz="3200" dirty="0">
                <a:solidFill>
                  <a:prstClr val="white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04</a:t>
            </a:r>
            <a:endParaRPr lang="zh-CN" altLang="en-US" sz="3200" dirty="0">
              <a:solidFill>
                <a:prstClr val="white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A3772A1-1420-44A8-8107-6E636893F45E}"/>
              </a:ext>
            </a:extLst>
          </p:cNvPr>
          <p:cNvSpPr txBox="1"/>
          <p:nvPr/>
        </p:nvSpPr>
        <p:spPr>
          <a:xfrm>
            <a:off x="8455237" y="2743874"/>
            <a:ext cx="3203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400000000000000" pitchFamily="34" charset="-122"/>
                <a:ea typeface="思源黑体" panose="020B0400000000000000" pitchFamily="34" charset="-122"/>
              </a:defRPr>
            </a:lvl1pPr>
          </a:lstStyle>
          <a:p>
            <a:pPr defTabSz="457200"/>
            <a:r>
              <a:rPr lang="zh-CN" altLang="en-US" dirty="0">
                <a:solidFill>
                  <a:srgbClr val="7F7F7F">
                    <a:lumMod val="75000"/>
                    <a:lumOff val="25000"/>
                  </a:srgbClr>
                </a:solidFill>
                <a:sym typeface="思源黑体" panose="020B0400000000000000" pitchFamily="34" charset="-122"/>
              </a:rPr>
              <a:t>市场数据分析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9478989-EB75-4C8C-9AA2-35CA147C045B}"/>
              </a:ext>
            </a:extLst>
          </p:cNvPr>
          <p:cNvSpPr txBox="1"/>
          <p:nvPr/>
        </p:nvSpPr>
        <p:spPr>
          <a:xfrm>
            <a:off x="8455237" y="3813988"/>
            <a:ext cx="3203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zh-CN" altLang="en-US" sz="2400" dirty="0">
                <a:solidFill>
                  <a:srgbClr val="7F7F7F">
                    <a:lumMod val="75000"/>
                    <a:lumOff val="25000"/>
                  </a:srgbClr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工作经验总结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E2BA8D0-E2AC-4671-B6DC-98EB44F48392}"/>
              </a:ext>
            </a:extLst>
          </p:cNvPr>
          <p:cNvSpPr txBox="1"/>
          <p:nvPr/>
        </p:nvSpPr>
        <p:spPr>
          <a:xfrm>
            <a:off x="8455237" y="4753609"/>
            <a:ext cx="32033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zh-CN" altLang="en-US" sz="2400" dirty="0">
                <a:solidFill>
                  <a:srgbClr val="7F7F7F">
                    <a:lumMod val="75000"/>
                    <a:lumOff val="25000"/>
                  </a:srgbClr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未来工作计划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0AB343E-96A8-4B86-9E05-7BC630B62CA6}"/>
              </a:ext>
            </a:extLst>
          </p:cNvPr>
          <p:cNvSpPr/>
          <p:nvPr/>
        </p:nvSpPr>
        <p:spPr>
          <a:xfrm>
            <a:off x="2066792" y="1226506"/>
            <a:ext cx="4404987" cy="4404987"/>
          </a:xfrm>
          <a:prstGeom prst="ellipse">
            <a:avLst/>
          </a:prstGeom>
          <a:noFill/>
          <a:ln w="28575">
            <a:solidFill>
              <a:srgbClr val="CBE3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211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终止 4">
            <a:extLst>
              <a:ext uri="{FF2B5EF4-FFF2-40B4-BE49-F238E27FC236}">
                <a16:creationId xmlns:a16="http://schemas.microsoft.com/office/drawing/2014/main" id="{615995C6-876F-4543-A7A7-8E3CCED8DE60}"/>
              </a:ext>
            </a:extLst>
          </p:cNvPr>
          <p:cNvSpPr/>
          <p:nvPr/>
        </p:nvSpPr>
        <p:spPr>
          <a:xfrm>
            <a:off x="2492682" y="2254685"/>
            <a:ext cx="7803713" cy="2451969"/>
          </a:xfrm>
          <a:prstGeom prst="flowChartTerminator">
            <a:avLst/>
          </a:prstGeom>
          <a:solidFill>
            <a:srgbClr val="5B8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9F9D40B-A46C-41A6-8FB5-C7A134B73CCC}"/>
              </a:ext>
            </a:extLst>
          </p:cNvPr>
          <p:cNvSpPr txBox="1"/>
          <p:nvPr/>
        </p:nvSpPr>
        <p:spPr>
          <a:xfrm>
            <a:off x="5704209" y="3171917"/>
            <a:ext cx="5418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457200">
              <a:defRPr/>
            </a:pPr>
            <a:r>
              <a:rPr lang="zh-CN" altLang="en-US" sz="3200" kern="0" dirty="0">
                <a:solidFill>
                  <a:schemeClr val="bg1"/>
                </a:solidFill>
                <a:ea typeface="思源黑体" panose="020B0400000000000000" pitchFamily="34" charset="-122"/>
                <a:sym typeface="思源黑体" panose="020B0400000000000000" pitchFamily="34" charset="-122"/>
              </a:rPr>
              <a:t>项目进度情况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F86DAAC8-E412-47A6-8DC2-28EFB003C783}"/>
              </a:ext>
            </a:extLst>
          </p:cNvPr>
          <p:cNvSpPr/>
          <p:nvPr/>
        </p:nvSpPr>
        <p:spPr>
          <a:xfrm>
            <a:off x="2175407" y="2224595"/>
            <a:ext cx="2500402" cy="2500402"/>
          </a:xfrm>
          <a:prstGeom prst="ellipse">
            <a:avLst/>
          </a:prstGeom>
          <a:solidFill>
            <a:srgbClr val="CBE3E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ECEBD6D-4DEC-4FCE-84A3-42323F324D0F}"/>
              </a:ext>
            </a:extLst>
          </p:cNvPr>
          <p:cNvSpPr/>
          <p:nvPr/>
        </p:nvSpPr>
        <p:spPr>
          <a:xfrm>
            <a:off x="2608682" y="2657870"/>
            <a:ext cx="1633852" cy="163385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DBE431-1061-4644-BD56-444156DA80BB}"/>
              </a:ext>
            </a:extLst>
          </p:cNvPr>
          <p:cNvSpPr/>
          <p:nvPr/>
        </p:nvSpPr>
        <p:spPr>
          <a:xfrm>
            <a:off x="2928517" y="2894052"/>
            <a:ext cx="99418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/>
            <a:r>
              <a:rPr lang="en-US" altLang="zh-CN" sz="6600" dirty="0">
                <a:solidFill>
                  <a:srgbClr val="5B89AB"/>
                </a:solidFill>
                <a:latin typeface="Segoe UI Semibold" panose="020B0702040204020203" pitchFamily="34" charset="0"/>
                <a:ea typeface="思源黑体"/>
                <a:cs typeface="Segoe UI Semibold" panose="020B0702040204020203" pitchFamily="34" charset="0"/>
              </a:rPr>
              <a:t>01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A1284A44-4192-40B5-A4E6-9620B8B52241}"/>
              </a:ext>
            </a:extLst>
          </p:cNvPr>
          <p:cNvSpPr/>
          <p:nvPr/>
        </p:nvSpPr>
        <p:spPr>
          <a:xfrm>
            <a:off x="1691013" y="1700408"/>
            <a:ext cx="3457184" cy="3457184"/>
          </a:xfrm>
          <a:prstGeom prst="ellipse">
            <a:avLst/>
          </a:prstGeom>
          <a:noFill/>
          <a:ln w="28575">
            <a:solidFill>
              <a:srgbClr val="CBE3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2583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: 空心 4">
            <a:extLst>
              <a:ext uri="{FF2B5EF4-FFF2-40B4-BE49-F238E27FC236}">
                <a16:creationId xmlns:a16="http://schemas.microsoft.com/office/drawing/2014/main" id="{947AC27A-2C8C-499E-A34B-3B064925F9F8}"/>
              </a:ext>
            </a:extLst>
          </p:cNvPr>
          <p:cNvSpPr/>
          <p:nvPr/>
        </p:nvSpPr>
        <p:spPr>
          <a:xfrm>
            <a:off x="-324388" y="-436322"/>
            <a:ext cx="1732308" cy="1732308"/>
          </a:xfrm>
          <a:prstGeom prst="donut">
            <a:avLst>
              <a:gd name="adj" fmla="val 10603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6" name="矩形">
            <a:extLst>
              <a:ext uri="{FF2B5EF4-FFF2-40B4-BE49-F238E27FC236}">
                <a16:creationId xmlns:a16="http://schemas.microsoft.com/office/drawing/2014/main" id="{90574733-9401-40EA-9129-CBA94AEC7DF3}"/>
              </a:ext>
            </a:extLst>
          </p:cNvPr>
          <p:cNvSpPr/>
          <p:nvPr/>
        </p:nvSpPr>
        <p:spPr>
          <a:xfrm>
            <a:off x="0" y="187941"/>
            <a:ext cx="5932559" cy="62399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3A9BDE6-B76A-4B74-A71C-0FD5EEF71A9C}"/>
              </a:ext>
            </a:extLst>
          </p:cNvPr>
          <p:cNvSpPr/>
          <p:nvPr/>
        </p:nvSpPr>
        <p:spPr>
          <a:xfrm>
            <a:off x="689746" y="359633"/>
            <a:ext cx="296092" cy="29609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BF9F96-90A1-49C2-8FD1-DFF718465408}"/>
              </a:ext>
            </a:extLst>
          </p:cNvPr>
          <p:cNvSpPr/>
          <p:nvPr/>
        </p:nvSpPr>
        <p:spPr>
          <a:xfrm>
            <a:off x="1054225" y="257402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457200">
              <a:defRPr/>
            </a:pPr>
            <a:r>
              <a:rPr lang="zh-CN" altLang="en-US" sz="2800" kern="0" dirty="0">
                <a:solidFill>
                  <a:schemeClr val="bg1"/>
                </a:solidFill>
                <a:ea typeface="思源黑体" panose="020B0400000000000000" pitchFamily="34" charset="-122"/>
                <a:sym typeface="思源黑体" panose="020B0400000000000000" pitchFamily="34" charset="-122"/>
              </a:rPr>
              <a:t>项目进度情况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8FF62D0-B02F-485E-A848-B40616B4B4F6}"/>
              </a:ext>
            </a:extLst>
          </p:cNvPr>
          <p:cNvSpPr/>
          <p:nvPr/>
        </p:nvSpPr>
        <p:spPr>
          <a:xfrm>
            <a:off x="725914" y="1908629"/>
            <a:ext cx="5617736" cy="3505200"/>
          </a:xfrm>
          <a:prstGeom prst="roundRect">
            <a:avLst>
              <a:gd name="adj" fmla="val 1590"/>
            </a:avLst>
          </a:prstGeom>
          <a:noFill/>
          <a:ln w="15875" cap="flat" cmpd="sng" algn="ctr">
            <a:solidFill>
              <a:srgbClr val="5B89A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Bold" panose="020B0800000000000000" pitchFamily="34" charset="-122"/>
              <a:cs typeface="+mn-cs"/>
              <a:sym typeface="思源黑体 CN Regular" panose="020B0500000000000000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6252D3B-6D33-423D-83F1-758FDAB975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349" y="1603418"/>
            <a:ext cx="6001349" cy="4000899"/>
          </a:xfrm>
          <a:prstGeom prst="rect">
            <a:avLst/>
          </a:prstGeom>
        </p:spPr>
      </p:pic>
      <p:sp>
        <p:nvSpPr>
          <p:cNvPr id="11" name="文本框">
            <a:extLst>
              <a:ext uri="{FF2B5EF4-FFF2-40B4-BE49-F238E27FC236}">
                <a16:creationId xmlns:a16="http://schemas.microsoft.com/office/drawing/2014/main" id="{4FD3C2B1-B5C7-488D-A63A-DAAC5F18D938}"/>
              </a:ext>
            </a:extLst>
          </p:cNvPr>
          <p:cNvSpPr txBox="1"/>
          <p:nvPr/>
        </p:nvSpPr>
        <p:spPr>
          <a:xfrm>
            <a:off x="1354667" y="245095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12" name="文本框">
            <a:extLst>
              <a:ext uri="{FF2B5EF4-FFF2-40B4-BE49-F238E27FC236}">
                <a16:creationId xmlns:a16="http://schemas.microsoft.com/office/drawing/2014/main" id="{EC07F633-4668-4667-A0FE-69E0B638DEF8}"/>
              </a:ext>
            </a:extLst>
          </p:cNvPr>
          <p:cNvSpPr txBox="1"/>
          <p:nvPr/>
        </p:nvSpPr>
        <p:spPr>
          <a:xfrm>
            <a:off x="1354667" y="2852648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13" name="文本框">
            <a:extLst>
              <a:ext uri="{FF2B5EF4-FFF2-40B4-BE49-F238E27FC236}">
                <a16:creationId xmlns:a16="http://schemas.microsoft.com/office/drawing/2014/main" id="{EEAC2B70-8072-4C9D-8A9B-5DE9D72283CB}"/>
              </a:ext>
            </a:extLst>
          </p:cNvPr>
          <p:cNvSpPr txBox="1"/>
          <p:nvPr/>
        </p:nvSpPr>
        <p:spPr>
          <a:xfrm>
            <a:off x="1354667" y="368285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14" name="文本框">
            <a:extLst>
              <a:ext uri="{FF2B5EF4-FFF2-40B4-BE49-F238E27FC236}">
                <a16:creationId xmlns:a16="http://schemas.microsoft.com/office/drawing/2014/main" id="{17ABAA54-DB50-48F4-BACE-71E176A79926}"/>
              </a:ext>
            </a:extLst>
          </p:cNvPr>
          <p:cNvSpPr txBox="1"/>
          <p:nvPr/>
        </p:nvSpPr>
        <p:spPr>
          <a:xfrm>
            <a:off x="1354667" y="4084548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</p:spTree>
    <p:extLst>
      <p:ext uri="{BB962C8B-B14F-4D97-AF65-F5344CB8AC3E}">
        <p14:creationId xmlns:p14="http://schemas.microsoft.com/office/powerpoint/2010/main" val="3214066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">
            <a:extLst>
              <a:ext uri="{FF2B5EF4-FFF2-40B4-BE49-F238E27FC236}">
                <a16:creationId xmlns:a16="http://schemas.microsoft.com/office/drawing/2014/main" id="{947AC27A-2C8C-499E-A34B-3B064925F9F8}"/>
              </a:ext>
            </a:extLst>
          </p:cNvPr>
          <p:cNvSpPr/>
          <p:nvPr/>
        </p:nvSpPr>
        <p:spPr>
          <a:xfrm>
            <a:off x="-324388" y="-436322"/>
            <a:ext cx="1732308" cy="1732308"/>
          </a:xfrm>
          <a:prstGeom prst="donut">
            <a:avLst>
              <a:gd name="adj" fmla="val 10603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6" name="矩形">
            <a:extLst>
              <a:ext uri="{FF2B5EF4-FFF2-40B4-BE49-F238E27FC236}">
                <a16:creationId xmlns:a16="http://schemas.microsoft.com/office/drawing/2014/main" id="{90574733-9401-40EA-9129-CBA94AEC7DF3}"/>
              </a:ext>
            </a:extLst>
          </p:cNvPr>
          <p:cNvSpPr/>
          <p:nvPr/>
        </p:nvSpPr>
        <p:spPr>
          <a:xfrm>
            <a:off x="0" y="187941"/>
            <a:ext cx="5932559" cy="62399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3A9BDE6-B76A-4B74-A71C-0FD5EEF71A9C}"/>
              </a:ext>
            </a:extLst>
          </p:cNvPr>
          <p:cNvSpPr/>
          <p:nvPr/>
        </p:nvSpPr>
        <p:spPr>
          <a:xfrm>
            <a:off x="689746" y="359633"/>
            <a:ext cx="296092" cy="29609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BF9F96-90A1-49C2-8FD1-DFF718465408}"/>
              </a:ext>
            </a:extLst>
          </p:cNvPr>
          <p:cNvSpPr/>
          <p:nvPr/>
        </p:nvSpPr>
        <p:spPr>
          <a:xfrm>
            <a:off x="1054225" y="257402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457200">
              <a:defRPr/>
            </a:pPr>
            <a:r>
              <a:rPr lang="zh-CN" altLang="en-US" sz="2800" kern="0" dirty="0">
                <a:solidFill>
                  <a:schemeClr val="bg1"/>
                </a:solidFill>
                <a:ea typeface="思源黑体" panose="020B0400000000000000" pitchFamily="34" charset="-122"/>
                <a:sym typeface="思源黑体" panose="020B0400000000000000" pitchFamily="34" charset="-122"/>
              </a:rPr>
              <a:t>项目进度情况</a:t>
            </a:r>
          </a:p>
        </p:txBody>
      </p:sp>
      <p:sp>
        <p:nvSpPr>
          <p:cNvPr id="10" name="矩形">
            <a:extLst>
              <a:ext uri="{FF2B5EF4-FFF2-40B4-BE49-F238E27FC236}">
                <a16:creationId xmlns:a16="http://schemas.microsoft.com/office/drawing/2014/main" id="{9BEE7BCB-20C7-4F6D-B974-CD58B56506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2850" y="1540701"/>
            <a:ext cx="4883150" cy="2333625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457200"/>
            <a:endParaRPr lang="zh-CN" altLang="zh-CN">
              <a:solidFill>
                <a:srgbClr val="FFFFFF"/>
              </a:solidFill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11" name="矩形">
            <a:extLst>
              <a:ext uri="{FF2B5EF4-FFF2-40B4-BE49-F238E27FC236}">
                <a16:creationId xmlns:a16="http://schemas.microsoft.com/office/drawing/2014/main" id="{F8AEB870-8C91-4617-8664-7FE16F5051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540701"/>
            <a:ext cx="4876800" cy="2336800"/>
          </a:xfrm>
          <a:prstGeom prst="rect">
            <a:avLst/>
          </a:prstGeom>
          <a:solidFill>
            <a:srgbClr val="CBE3ED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zh-CN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12" name="椭圆">
            <a:extLst>
              <a:ext uri="{FF2B5EF4-FFF2-40B4-BE49-F238E27FC236}">
                <a16:creationId xmlns:a16="http://schemas.microsoft.com/office/drawing/2014/main" id="{A4BC0AE9-CF40-4E71-9FEC-8244E74E8E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3043" y="4053713"/>
            <a:ext cx="955675" cy="960438"/>
          </a:xfrm>
          <a:prstGeom prst="ellipse">
            <a:avLst/>
          </a:prstGeom>
          <a:solidFill>
            <a:srgbClr val="5B89AB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zh-CN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13" name="椭圆">
            <a:extLst>
              <a:ext uri="{FF2B5EF4-FFF2-40B4-BE49-F238E27FC236}">
                <a16:creationId xmlns:a16="http://schemas.microsoft.com/office/drawing/2014/main" id="{A2B7CE25-C602-4301-AB97-F5DA6BF002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7369" y="4053713"/>
            <a:ext cx="957262" cy="960438"/>
          </a:xfrm>
          <a:prstGeom prst="ellipse">
            <a:avLst/>
          </a:prstGeom>
          <a:solidFill>
            <a:srgbClr val="5B89AB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zh-CN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15" name="椭圆">
            <a:extLst>
              <a:ext uri="{FF2B5EF4-FFF2-40B4-BE49-F238E27FC236}">
                <a16:creationId xmlns:a16="http://schemas.microsoft.com/office/drawing/2014/main" id="{0E1BF2D1-5494-4A01-93AA-7112A0D9F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5900" y="4053713"/>
            <a:ext cx="954088" cy="960438"/>
          </a:xfrm>
          <a:prstGeom prst="ellipse">
            <a:avLst/>
          </a:prstGeom>
          <a:solidFill>
            <a:srgbClr val="5B89AB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zh-CN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30" name="文本框">
            <a:extLst>
              <a:ext uri="{FF2B5EF4-FFF2-40B4-BE49-F238E27FC236}">
                <a16:creationId xmlns:a16="http://schemas.microsoft.com/office/drawing/2014/main" id="{9C55A877-B9D9-4006-931B-71D0BFBB8A51}"/>
              </a:ext>
            </a:extLst>
          </p:cNvPr>
          <p:cNvSpPr txBox="1"/>
          <p:nvPr/>
        </p:nvSpPr>
        <p:spPr>
          <a:xfrm>
            <a:off x="6604001" y="2163088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31" name="文本框">
            <a:extLst>
              <a:ext uri="{FF2B5EF4-FFF2-40B4-BE49-F238E27FC236}">
                <a16:creationId xmlns:a16="http://schemas.microsoft.com/office/drawing/2014/main" id="{30CCFD4C-3AC9-4D5C-8B2F-50EB9E7F94A0}"/>
              </a:ext>
            </a:extLst>
          </p:cNvPr>
          <p:cNvSpPr txBox="1"/>
          <p:nvPr/>
        </p:nvSpPr>
        <p:spPr>
          <a:xfrm>
            <a:off x="6604001" y="2564781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32" name="文本框">
            <a:extLst>
              <a:ext uri="{FF2B5EF4-FFF2-40B4-BE49-F238E27FC236}">
                <a16:creationId xmlns:a16="http://schemas.microsoft.com/office/drawing/2014/main" id="{021585CA-741B-4996-89B7-3202C86FAEE3}"/>
              </a:ext>
            </a:extLst>
          </p:cNvPr>
          <p:cNvSpPr txBox="1"/>
          <p:nvPr/>
        </p:nvSpPr>
        <p:spPr>
          <a:xfrm>
            <a:off x="1551166" y="5160288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33" name="文本框">
            <a:extLst>
              <a:ext uri="{FF2B5EF4-FFF2-40B4-BE49-F238E27FC236}">
                <a16:creationId xmlns:a16="http://schemas.microsoft.com/office/drawing/2014/main" id="{5A1D1FA9-1B28-47CC-ABD3-E0FADFF3F382}"/>
              </a:ext>
            </a:extLst>
          </p:cNvPr>
          <p:cNvSpPr txBox="1"/>
          <p:nvPr/>
        </p:nvSpPr>
        <p:spPr>
          <a:xfrm>
            <a:off x="880530" y="5561981"/>
            <a:ext cx="2726266" cy="67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ctr"/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34" name="文本框">
            <a:extLst>
              <a:ext uri="{FF2B5EF4-FFF2-40B4-BE49-F238E27FC236}">
                <a16:creationId xmlns:a16="http://schemas.microsoft.com/office/drawing/2014/main" id="{37742377-CBDA-480E-9AFF-04A2B543F60B}"/>
              </a:ext>
            </a:extLst>
          </p:cNvPr>
          <p:cNvSpPr txBox="1"/>
          <p:nvPr/>
        </p:nvSpPr>
        <p:spPr>
          <a:xfrm>
            <a:off x="5403502" y="5177222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35" name="文本框">
            <a:extLst>
              <a:ext uri="{FF2B5EF4-FFF2-40B4-BE49-F238E27FC236}">
                <a16:creationId xmlns:a16="http://schemas.microsoft.com/office/drawing/2014/main" id="{EF918CCE-B4BE-46C1-9207-27883121EAEF}"/>
              </a:ext>
            </a:extLst>
          </p:cNvPr>
          <p:cNvSpPr txBox="1"/>
          <p:nvPr/>
        </p:nvSpPr>
        <p:spPr>
          <a:xfrm>
            <a:off x="4732866" y="5578915"/>
            <a:ext cx="2726266" cy="67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ctr"/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36" name="文本框">
            <a:extLst>
              <a:ext uri="{FF2B5EF4-FFF2-40B4-BE49-F238E27FC236}">
                <a16:creationId xmlns:a16="http://schemas.microsoft.com/office/drawing/2014/main" id="{D4769ABD-C180-438C-804F-DA634D9CCFEC}"/>
              </a:ext>
            </a:extLst>
          </p:cNvPr>
          <p:cNvSpPr txBox="1"/>
          <p:nvPr/>
        </p:nvSpPr>
        <p:spPr>
          <a:xfrm>
            <a:off x="9145772" y="5177222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37" name="文本框">
            <a:extLst>
              <a:ext uri="{FF2B5EF4-FFF2-40B4-BE49-F238E27FC236}">
                <a16:creationId xmlns:a16="http://schemas.microsoft.com/office/drawing/2014/main" id="{77C6C84E-ADEB-439F-BB82-EAEEF73A84DA}"/>
              </a:ext>
            </a:extLst>
          </p:cNvPr>
          <p:cNvSpPr txBox="1"/>
          <p:nvPr/>
        </p:nvSpPr>
        <p:spPr>
          <a:xfrm>
            <a:off x="8475136" y="5578915"/>
            <a:ext cx="2726266" cy="67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ctr"/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pic>
        <p:nvPicPr>
          <p:cNvPr id="2" name="图形 1">
            <a:extLst>
              <a:ext uri="{FF2B5EF4-FFF2-40B4-BE49-F238E27FC236}">
                <a16:creationId xmlns:a16="http://schemas.microsoft.com/office/drawing/2014/main" id="{413F353F-A08E-49E0-9F59-A9D78DD851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57860" y="4340912"/>
            <a:ext cx="386041" cy="386041"/>
          </a:xfrm>
          <a:prstGeom prst="rect">
            <a:avLst/>
          </a:prstGeom>
        </p:spPr>
      </p:pic>
      <p:pic>
        <p:nvPicPr>
          <p:cNvPr id="3" name="图形 2">
            <a:extLst>
              <a:ext uri="{FF2B5EF4-FFF2-40B4-BE49-F238E27FC236}">
                <a16:creationId xmlns:a16="http://schemas.microsoft.com/office/drawing/2014/main" id="{7BC7956B-2749-4CAE-9AB1-8F278CE4B7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33844" y="4278228"/>
            <a:ext cx="524312" cy="511409"/>
          </a:xfrm>
          <a:prstGeom prst="rect">
            <a:avLst/>
          </a:prstGeom>
        </p:spPr>
      </p:pic>
      <p:pic>
        <p:nvPicPr>
          <p:cNvPr id="4" name="图形 3">
            <a:extLst>
              <a:ext uri="{FF2B5EF4-FFF2-40B4-BE49-F238E27FC236}">
                <a16:creationId xmlns:a16="http://schemas.microsoft.com/office/drawing/2014/main" id="{A4410E07-F94A-4417-8BA7-F586628247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573129" y="4346230"/>
            <a:ext cx="468493" cy="40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64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终止 4">
            <a:extLst>
              <a:ext uri="{FF2B5EF4-FFF2-40B4-BE49-F238E27FC236}">
                <a16:creationId xmlns:a16="http://schemas.microsoft.com/office/drawing/2014/main" id="{C8B56D00-79D5-4601-81C5-7E8604F0A55E}"/>
              </a:ext>
            </a:extLst>
          </p:cNvPr>
          <p:cNvSpPr/>
          <p:nvPr/>
        </p:nvSpPr>
        <p:spPr>
          <a:xfrm>
            <a:off x="2492682" y="2254685"/>
            <a:ext cx="7803713" cy="2451969"/>
          </a:xfrm>
          <a:prstGeom prst="flowChartTerminator">
            <a:avLst/>
          </a:prstGeom>
          <a:solidFill>
            <a:srgbClr val="5B8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9AA14265-EC7D-48CD-B3C1-ED29666FA34C}"/>
              </a:ext>
            </a:extLst>
          </p:cNvPr>
          <p:cNvSpPr/>
          <p:nvPr/>
        </p:nvSpPr>
        <p:spPr>
          <a:xfrm>
            <a:off x="1691013" y="1700408"/>
            <a:ext cx="3457184" cy="3457184"/>
          </a:xfrm>
          <a:prstGeom prst="ellipse">
            <a:avLst/>
          </a:prstGeom>
          <a:noFill/>
          <a:ln w="28575">
            <a:solidFill>
              <a:srgbClr val="CBE3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4B6D4EC-4E09-4882-979A-554A93703E0B}"/>
              </a:ext>
            </a:extLst>
          </p:cNvPr>
          <p:cNvGrpSpPr/>
          <p:nvPr/>
        </p:nvGrpSpPr>
        <p:grpSpPr>
          <a:xfrm>
            <a:off x="2175407" y="2224595"/>
            <a:ext cx="8780002" cy="2500402"/>
            <a:chOff x="2229895" y="2224595"/>
            <a:chExt cx="8780002" cy="2500402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A9F9D40B-A46C-41A6-8FB5-C7A134B73CCC}"/>
                </a:ext>
              </a:extLst>
            </p:cNvPr>
            <p:cNvSpPr txBox="1"/>
            <p:nvPr/>
          </p:nvSpPr>
          <p:spPr>
            <a:xfrm>
              <a:off x="5007135" y="3171917"/>
              <a:ext cx="60027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/>
              <a:r>
                <a:rPr lang="zh-CN" altLang="en-US" sz="32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sym typeface="思源黑体" panose="020B0400000000000000" pitchFamily="34" charset="-122"/>
                </a:rPr>
                <a:t>市场数据分析</a:t>
              </a: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F86DAAC8-E412-47A6-8DC2-28EFB003C783}"/>
                </a:ext>
              </a:extLst>
            </p:cNvPr>
            <p:cNvSpPr/>
            <p:nvPr/>
          </p:nvSpPr>
          <p:spPr>
            <a:xfrm>
              <a:off x="2229895" y="2224595"/>
              <a:ext cx="2500402" cy="2500402"/>
            </a:xfrm>
            <a:prstGeom prst="ellipse">
              <a:avLst/>
            </a:prstGeom>
            <a:solidFill>
              <a:srgbClr val="CBE3ED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思源黑体"/>
                <a:cs typeface="+mn-cs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5ECEBD6D-4DEC-4FCE-84A3-42323F324D0F}"/>
                </a:ext>
              </a:extLst>
            </p:cNvPr>
            <p:cNvSpPr/>
            <p:nvPr/>
          </p:nvSpPr>
          <p:spPr>
            <a:xfrm>
              <a:off x="2663170" y="2657870"/>
              <a:ext cx="1633852" cy="1633852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>
              <a:outerShdw blurRad="152400" dist="50800" dir="2700000" algn="tl" rotWithShape="0">
                <a:prstClr val="black">
                  <a:alpha val="30000"/>
                </a:prst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146050" h="31750"/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351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" panose="020B0400000000000000" pitchFamily="34" charset="-122"/>
                <a:ea typeface="思源黑体" panose="020B0400000000000000" pitchFamily="34" charset="-122"/>
                <a:cs typeface="+mn-cs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A2DBE431-1061-4644-BD56-444156DA80BB}"/>
                </a:ext>
              </a:extLst>
            </p:cNvPr>
            <p:cNvSpPr/>
            <p:nvPr/>
          </p:nvSpPr>
          <p:spPr>
            <a:xfrm>
              <a:off x="2918083" y="2894052"/>
              <a:ext cx="1124027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457200"/>
              <a:r>
                <a:rPr lang="en-US" altLang="zh-CN" sz="6600" dirty="0">
                  <a:solidFill>
                    <a:srgbClr val="5B89AB"/>
                  </a:solidFill>
                  <a:latin typeface="Segoe UI Semibold" panose="020B0702040204020203" pitchFamily="34" charset="0"/>
                  <a:ea typeface="思源黑体"/>
                  <a:cs typeface="Segoe UI Semibold" panose="020B0702040204020203" pitchFamily="34" charset="0"/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4707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">
            <a:extLst>
              <a:ext uri="{FF2B5EF4-FFF2-40B4-BE49-F238E27FC236}">
                <a16:creationId xmlns:a16="http://schemas.microsoft.com/office/drawing/2014/main" id="{947AC27A-2C8C-499E-A34B-3B064925F9F8}"/>
              </a:ext>
            </a:extLst>
          </p:cNvPr>
          <p:cNvSpPr/>
          <p:nvPr/>
        </p:nvSpPr>
        <p:spPr>
          <a:xfrm>
            <a:off x="-324388" y="-436322"/>
            <a:ext cx="1732308" cy="1732308"/>
          </a:xfrm>
          <a:prstGeom prst="donut">
            <a:avLst>
              <a:gd name="adj" fmla="val 10603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6" name="矩形">
            <a:extLst>
              <a:ext uri="{FF2B5EF4-FFF2-40B4-BE49-F238E27FC236}">
                <a16:creationId xmlns:a16="http://schemas.microsoft.com/office/drawing/2014/main" id="{90574733-9401-40EA-9129-CBA94AEC7DF3}"/>
              </a:ext>
            </a:extLst>
          </p:cNvPr>
          <p:cNvSpPr/>
          <p:nvPr/>
        </p:nvSpPr>
        <p:spPr>
          <a:xfrm>
            <a:off x="0" y="187941"/>
            <a:ext cx="5932559" cy="62399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3A9BDE6-B76A-4B74-A71C-0FD5EEF71A9C}"/>
              </a:ext>
            </a:extLst>
          </p:cNvPr>
          <p:cNvSpPr/>
          <p:nvPr/>
        </p:nvSpPr>
        <p:spPr>
          <a:xfrm>
            <a:off x="689746" y="359633"/>
            <a:ext cx="296092" cy="29609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BF9F96-90A1-49C2-8FD1-DFF718465408}"/>
              </a:ext>
            </a:extLst>
          </p:cNvPr>
          <p:cNvSpPr/>
          <p:nvPr/>
        </p:nvSpPr>
        <p:spPr>
          <a:xfrm>
            <a:off x="1054225" y="257402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" panose="020B0400000000000000" pitchFamily="34" charset="-122"/>
              </a:rPr>
              <a:t>市场数据分析</a:t>
            </a:r>
          </a:p>
        </p:txBody>
      </p:sp>
      <p:sp>
        <p:nvSpPr>
          <p:cNvPr id="142" name="矩形">
            <a:extLst>
              <a:ext uri="{FF2B5EF4-FFF2-40B4-BE49-F238E27FC236}">
                <a16:creationId xmlns:a16="http://schemas.microsoft.com/office/drawing/2014/main" id="{F5BCAAF9-2E41-46E3-84B2-6F1A193AD95D}"/>
              </a:ext>
            </a:extLst>
          </p:cNvPr>
          <p:cNvSpPr txBox="1"/>
          <p:nvPr/>
        </p:nvSpPr>
        <p:spPr>
          <a:xfrm>
            <a:off x="6933282" y="2146001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143" name="矩形">
            <a:extLst>
              <a:ext uri="{FF2B5EF4-FFF2-40B4-BE49-F238E27FC236}">
                <a16:creationId xmlns:a16="http://schemas.microsoft.com/office/drawing/2014/main" id="{7E59CB89-3AB8-4CB6-A4D3-01B0C75A7551}"/>
              </a:ext>
            </a:extLst>
          </p:cNvPr>
          <p:cNvSpPr txBox="1"/>
          <p:nvPr/>
        </p:nvSpPr>
        <p:spPr>
          <a:xfrm>
            <a:off x="6933282" y="2547694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144" name="矩形">
            <a:extLst>
              <a:ext uri="{FF2B5EF4-FFF2-40B4-BE49-F238E27FC236}">
                <a16:creationId xmlns:a16="http://schemas.microsoft.com/office/drawing/2014/main" id="{1289B06F-6F43-44E4-A975-63E21A488EAF}"/>
              </a:ext>
            </a:extLst>
          </p:cNvPr>
          <p:cNvSpPr txBox="1"/>
          <p:nvPr/>
        </p:nvSpPr>
        <p:spPr>
          <a:xfrm>
            <a:off x="6933282" y="3377901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145" name="矩形">
            <a:extLst>
              <a:ext uri="{FF2B5EF4-FFF2-40B4-BE49-F238E27FC236}">
                <a16:creationId xmlns:a16="http://schemas.microsoft.com/office/drawing/2014/main" id="{A2EEBCB9-B22D-4E3E-A779-0C8EE895A3EA}"/>
              </a:ext>
            </a:extLst>
          </p:cNvPr>
          <p:cNvSpPr txBox="1"/>
          <p:nvPr/>
        </p:nvSpPr>
        <p:spPr>
          <a:xfrm>
            <a:off x="6933282" y="3779594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146" name="矩形">
            <a:extLst>
              <a:ext uri="{FF2B5EF4-FFF2-40B4-BE49-F238E27FC236}">
                <a16:creationId xmlns:a16="http://schemas.microsoft.com/office/drawing/2014/main" id="{BED805F1-3B59-45C0-B286-AEC51911A480}"/>
              </a:ext>
            </a:extLst>
          </p:cNvPr>
          <p:cNvSpPr txBox="1"/>
          <p:nvPr/>
        </p:nvSpPr>
        <p:spPr>
          <a:xfrm>
            <a:off x="6933282" y="4683852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147" name="矩形">
            <a:extLst>
              <a:ext uri="{FF2B5EF4-FFF2-40B4-BE49-F238E27FC236}">
                <a16:creationId xmlns:a16="http://schemas.microsoft.com/office/drawing/2014/main" id="{23526350-0C9F-4802-B985-82CB49F7D49A}"/>
              </a:ext>
            </a:extLst>
          </p:cNvPr>
          <p:cNvSpPr txBox="1"/>
          <p:nvPr/>
        </p:nvSpPr>
        <p:spPr>
          <a:xfrm>
            <a:off x="6933282" y="5085545"/>
            <a:ext cx="3743482" cy="4462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graphicFrame>
        <p:nvGraphicFramePr>
          <p:cNvPr id="65" name="图表 64">
            <a:extLst>
              <a:ext uri="{FF2B5EF4-FFF2-40B4-BE49-F238E27FC236}">
                <a16:creationId xmlns:a16="http://schemas.microsoft.com/office/drawing/2014/main" id="{1E65DD34-09B1-4124-ADBE-4CB6F6D6BA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9846145"/>
              </p:ext>
            </p:extLst>
          </p:nvPr>
        </p:nvGraphicFramePr>
        <p:xfrm>
          <a:off x="1092200" y="2054268"/>
          <a:ext cx="4419252" cy="3693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27063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">
            <a:extLst>
              <a:ext uri="{FF2B5EF4-FFF2-40B4-BE49-F238E27FC236}">
                <a16:creationId xmlns:a16="http://schemas.microsoft.com/office/drawing/2014/main" id="{FCFC1E17-2D82-4277-B578-64D72FC45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" y="1574990"/>
            <a:ext cx="3128010" cy="4677219"/>
          </a:xfrm>
          <a:prstGeom prst="rect">
            <a:avLst/>
          </a:prstGeom>
          <a:solidFill>
            <a:srgbClr val="CBE3ED"/>
          </a:solidFill>
          <a:ln>
            <a:noFill/>
          </a:ln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zh-CN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sym typeface="思源黑体" panose="020B0400000000000000" pitchFamily="34" charset="-122"/>
            </a:endParaRPr>
          </a:p>
        </p:txBody>
      </p:sp>
      <p:sp>
        <p:nvSpPr>
          <p:cNvPr id="5" name="圆">
            <a:extLst>
              <a:ext uri="{FF2B5EF4-FFF2-40B4-BE49-F238E27FC236}">
                <a16:creationId xmlns:a16="http://schemas.microsoft.com/office/drawing/2014/main" id="{947AC27A-2C8C-499E-A34B-3B064925F9F8}"/>
              </a:ext>
            </a:extLst>
          </p:cNvPr>
          <p:cNvSpPr/>
          <p:nvPr/>
        </p:nvSpPr>
        <p:spPr>
          <a:xfrm>
            <a:off x="-324388" y="-436322"/>
            <a:ext cx="1732308" cy="1732308"/>
          </a:xfrm>
          <a:prstGeom prst="donut">
            <a:avLst>
              <a:gd name="adj" fmla="val 10603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  <a:sym typeface="思源黑体" panose="020B0400000000000000" pitchFamily="34" charset="-122"/>
            </a:endParaRPr>
          </a:p>
        </p:txBody>
      </p:sp>
      <p:sp>
        <p:nvSpPr>
          <p:cNvPr id="6" name="矩形">
            <a:extLst>
              <a:ext uri="{FF2B5EF4-FFF2-40B4-BE49-F238E27FC236}">
                <a16:creationId xmlns:a16="http://schemas.microsoft.com/office/drawing/2014/main" id="{90574733-9401-40EA-9129-CBA94AEC7DF3}"/>
              </a:ext>
            </a:extLst>
          </p:cNvPr>
          <p:cNvSpPr/>
          <p:nvPr/>
        </p:nvSpPr>
        <p:spPr>
          <a:xfrm>
            <a:off x="0" y="162889"/>
            <a:ext cx="5932559" cy="623999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5B89A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3A9BDE6-B76A-4B74-A71C-0FD5EEF71A9C}"/>
              </a:ext>
            </a:extLst>
          </p:cNvPr>
          <p:cNvSpPr/>
          <p:nvPr/>
        </p:nvSpPr>
        <p:spPr>
          <a:xfrm>
            <a:off x="689746" y="359633"/>
            <a:ext cx="296092" cy="29609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FBF9F96-90A1-49C2-8FD1-DFF718465408}"/>
              </a:ext>
            </a:extLst>
          </p:cNvPr>
          <p:cNvSpPr/>
          <p:nvPr/>
        </p:nvSpPr>
        <p:spPr>
          <a:xfrm>
            <a:off x="1054225" y="257402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57200"/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" panose="020B0400000000000000" pitchFamily="34" charset="-122"/>
              </a:rPr>
              <a:t>市场数据分析</a:t>
            </a: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C4CF5C4A-3661-40C3-AF87-D15215973F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4211322"/>
              </p:ext>
            </p:extLst>
          </p:nvPr>
        </p:nvGraphicFramePr>
        <p:xfrm>
          <a:off x="5845810" y="1325880"/>
          <a:ext cx="5260340" cy="3623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1" name="连接符: 肘形 10">
            <a:extLst>
              <a:ext uri="{FF2B5EF4-FFF2-40B4-BE49-F238E27FC236}">
                <a16:creationId xmlns:a16="http://schemas.microsoft.com/office/drawing/2014/main" id="{EE67A399-EB7D-4AE5-9275-62CCE1E71759}"/>
              </a:ext>
            </a:extLst>
          </p:cNvPr>
          <p:cNvCxnSpPr/>
          <p:nvPr/>
        </p:nvCxnSpPr>
        <p:spPr>
          <a:xfrm rot="16200000" flipH="1">
            <a:off x="9745980" y="2491740"/>
            <a:ext cx="1611630" cy="161163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连接符: 肘形 12">
            <a:extLst>
              <a:ext uri="{FF2B5EF4-FFF2-40B4-BE49-F238E27FC236}">
                <a16:creationId xmlns:a16="http://schemas.microsoft.com/office/drawing/2014/main" id="{DEADA8FA-2FC0-4580-A92F-DD9A28D6320D}"/>
              </a:ext>
            </a:extLst>
          </p:cNvPr>
          <p:cNvCxnSpPr>
            <a:cxnSpLocks/>
          </p:cNvCxnSpPr>
          <p:nvPr/>
        </p:nvCxnSpPr>
        <p:spPr>
          <a:xfrm rot="5400000">
            <a:off x="7389495" y="4406265"/>
            <a:ext cx="1337310" cy="118872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F1D931C9-2B18-4A77-8366-29FC6D2B3F31}"/>
              </a:ext>
            </a:extLst>
          </p:cNvPr>
          <p:cNvCxnSpPr>
            <a:cxnSpLocks/>
          </p:cNvCxnSpPr>
          <p:nvPr/>
        </p:nvCxnSpPr>
        <p:spPr>
          <a:xfrm rot="10800000" flipV="1">
            <a:off x="5265420" y="2696384"/>
            <a:ext cx="2045970" cy="93726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">
            <a:extLst>
              <a:ext uri="{FF2B5EF4-FFF2-40B4-BE49-F238E27FC236}">
                <a16:creationId xmlns:a16="http://schemas.microsoft.com/office/drawing/2014/main" id="{E47E9256-D5BF-4AA2-B83F-F161C5975CB4}"/>
              </a:ext>
            </a:extLst>
          </p:cNvPr>
          <p:cNvSpPr txBox="1"/>
          <p:nvPr/>
        </p:nvSpPr>
        <p:spPr>
          <a:xfrm>
            <a:off x="10186247" y="4178528"/>
            <a:ext cx="2005753" cy="67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</a:t>
            </a:r>
          </a:p>
        </p:txBody>
      </p:sp>
      <p:sp>
        <p:nvSpPr>
          <p:cNvPr id="21" name="文本框">
            <a:extLst>
              <a:ext uri="{FF2B5EF4-FFF2-40B4-BE49-F238E27FC236}">
                <a16:creationId xmlns:a16="http://schemas.microsoft.com/office/drawing/2014/main" id="{84BFB8FA-6FC4-405C-9476-2DB969595072}"/>
              </a:ext>
            </a:extLst>
          </p:cNvPr>
          <p:cNvSpPr txBox="1"/>
          <p:nvPr/>
        </p:nvSpPr>
        <p:spPr>
          <a:xfrm>
            <a:off x="7606877" y="5245328"/>
            <a:ext cx="2005753" cy="67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</a:t>
            </a:r>
          </a:p>
        </p:txBody>
      </p:sp>
      <p:sp>
        <p:nvSpPr>
          <p:cNvPr id="22" name="文本框">
            <a:extLst>
              <a:ext uri="{FF2B5EF4-FFF2-40B4-BE49-F238E27FC236}">
                <a16:creationId xmlns:a16="http://schemas.microsoft.com/office/drawing/2014/main" id="{1A0BE6A8-8B56-4DAE-9B70-3734952DA50A}"/>
              </a:ext>
            </a:extLst>
          </p:cNvPr>
          <p:cNvSpPr txBox="1"/>
          <p:nvPr/>
        </p:nvSpPr>
        <p:spPr>
          <a:xfrm>
            <a:off x="4113107" y="3031718"/>
            <a:ext cx="2005753" cy="67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</a:t>
            </a:r>
          </a:p>
        </p:txBody>
      </p:sp>
      <p:sp>
        <p:nvSpPr>
          <p:cNvPr id="23" name="文本框">
            <a:extLst>
              <a:ext uri="{FF2B5EF4-FFF2-40B4-BE49-F238E27FC236}">
                <a16:creationId xmlns:a16="http://schemas.microsoft.com/office/drawing/2014/main" id="{E7C52686-808B-4DA3-AB72-628863D041D9}"/>
              </a:ext>
            </a:extLst>
          </p:cNvPr>
          <p:cNvSpPr txBox="1"/>
          <p:nvPr/>
        </p:nvSpPr>
        <p:spPr>
          <a:xfrm>
            <a:off x="817457" y="2005185"/>
            <a:ext cx="138499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 sz="1800" dirty="0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填写段落标题</a:t>
            </a:r>
          </a:p>
        </p:txBody>
      </p:sp>
      <p:sp>
        <p:nvSpPr>
          <p:cNvPr id="24" name="文本框">
            <a:extLst>
              <a:ext uri="{FF2B5EF4-FFF2-40B4-BE49-F238E27FC236}">
                <a16:creationId xmlns:a16="http://schemas.microsoft.com/office/drawing/2014/main" id="{3CB47C06-1AA1-4367-89A7-4112149CD0E9}"/>
              </a:ext>
            </a:extLst>
          </p:cNvPr>
          <p:cNvSpPr txBox="1"/>
          <p:nvPr/>
        </p:nvSpPr>
        <p:spPr>
          <a:xfrm>
            <a:off x="817457" y="2498318"/>
            <a:ext cx="2493433" cy="67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26" name="文本框">
            <a:extLst>
              <a:ext uri="{FF2B5EF4-FFF2-40B4-BE49-F238E27FC236}">
                <a16:creationId xmlns:a16="http://schemas.microsoft.com/office/drawing/2014/main" id="{8046E346-F3FC-4FD3-A359-621A568A47D3}"/>
              </a:ext>
            </a:extLst>
          </p:cNvPr>
          <p:cNvSpPr txBox="1"/>
          <p:nvPr/>
        </p:nvSpPr>
        <p:spPr>
          <a:xfrm>
            <a:off x="821267" y="3416528"/>
            <a:ext cx="2493433" cy="67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  <p:sp>
        <p:nvSpPr>
          <p:cNvPr id="27" name="文本框">
            <a:extLst>
              <a:ext uri="{FF2B5EF4-FFF2-40B4-BE49-F238E27FC236}">
                <a16:creationId xmlns:a16="http://schemas.microsoft.com/office/drawing/2014/main" id="{AF5CA8FF-AE71-4FCE-8AD3-8E07E2BF2EDB}"/>
              </a:ext>
            </a:extLst>
          </p:cNvPr>
          <p:cNvSpPr txBox="1"/>
          <p:nvPr/>
        </p:nvSpPr>
        <p:spPr>
          <a:xfrm>
            <a:off x="836507" y="4300448"/>
            <a:ext cx="2493433" cy="6753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+mn-lt"/>
              </a:rPr>
              <a:t>您的内容打在这里，或者通过复制您的文本后，在此框中选择粘贴，并选择只保留文字。您的内容打在这里。</a:t>
            </a:r>
          </a:p>
        </p:txBody>
      </p:sp>
    </p:spTree>
    <p:extLst>
      <p:ext uri="{BB962C8B-B14F-4D97-AF65-F5344CB8AC3E}">
        <p14:creationId xmlns:p14="http://schemas.microsoft.com/office/powerpoint/2010/main" val="179481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终止 4">
            <a:extLst>
              <a:ext uri="{FF2B5EF4-FFF2-40B4-BE49-F238E27FC236}">
                <a16:creationId xmlns:a16="http://schemas.microsoft.com/office/drawing/2014/main" id="{6C98F3EB-9826-4179-9BFB-F42B8C59C614}"/>
              </a:ext>
            </a:extLst>
          </p:cNvPr>
          <p:cNvSpPr/>
          <p:nvPr/>
        </p:nvSpPr>
        <p:spPr>
          <a:xfrm>
            <a:off x="2492682" y="2254685"/>
            <a:ext cx="7803713" cy="2451969"/>
          </a:xfrm>
          <a:prstGeom prst="flowChartTerminator">
            <a:avLst/>
          </a:prstGeom>
          <a:solidFill>
            <a:srgbClr val="5B8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71BD199-42F8-4FFB-AF7F-2888360B39FB}"/>
              </a:ext>
            </a:extLst>
          </p:cNvPr>
          <p:cNvSpPr/>
          <p:nvPr/>
        </p:nvSpPr>
        <p:spPr>
          <a:xfrm>
            <a:off x="1691013" y="1700408"/>
            <a:ext cx="3457184" cy="3457184"/>
          </a:xfrm>
          <a:prstGeom prst="ellipse">
            <a:avLst/>
          </a:prstGeom>
          <a:noFill/>
          <a:ln w="28575">
            <a:solidFill>
              <a:srgbClr val="CBE3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9F9D40B-A46C-41A6-8FB5-C7A134B73CCC}"/>
              </a:ext>
            </a:extLst>
          </p:cNvPr>
          <p:cNvSpPr txBox="1"/>
          <p:nvPr/>
        </p:nvSpPr>
        <p:spPr>
          <a:xfrm>
            <a:off x="4952647" y="3171917"/>
            <a:ext cx="6002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zh-CN" altLang="en-US" sz="3200" dirty="0">
                <a:solidFill>
                  <a:schemeClr val="bg1"/>
                </a:solidFill>
                <a:latin typeface="思源黑体" panose="020B0400000000000000" pitchFamily="34" charset="-122"/>
                <a:ea typeface="思源黑体" panose="020B0400000000000000" pitchFamily="34" charset="-122"/>
                <a:sym typeface="思源黑体" panose="020B0400000000000000" pitchFamily="34" charset="-122"/>
              </a:rPr>
              <a:t>工作经验总结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F86DAAC8-E412-47A6-8DC2-28EFB003C783}"/>
              </a:ext>
            </a:extLst>
          </p:cNvPr>
          <p:cNvSpPr/>
          <p:nvPr/>
        </p:nvSpPr>
        <p:spPr>
          <a:xfrm>
            <a:off x="2175407" y="2224595"/>
            <a:ext cx="2500402" cy="2500402"/>
          </a:xfrm>
          <a:prstGeom prst="ellipse">
            <a:avLst/>
          </a:prstGeom>
          <a:solidFill>
            <a:srgbClr val="CBE3E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思源黑体"/>
              <a:cs typeface="+mn-cs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ECEBD6D-4DEC-4FCE-84A3-42323F324D0F}"/>
              </a:ext>
            </a:extLst>
          </p:cNvPr>
          <p:cNvSpPr/>
          <p:nvPr/>
        </p:nvSpPr>
        <p:spPr>
          <a:xfrm>
            <a:off x="2608682" y="2657870"/>
            <a:ext cx="1633852" cy="1633852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152400" dist="50800" dir="27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146050" h="31750"/>
          </a:sp3d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1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400000000000000" pitchFamily="34" charset="-122"/>
              <a:ea typeface="思源黑体" panose="020B0400000000000000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2DBE431-1061-4644-BD56-444156DA80BB}"/>
              </a:ext>
            </a:extLst>
          </p:cNvPr>
          <p:cNvSpPr/>
          <p:nvPr/>
        </p:nvSpPr>
        <p:spPr>
          <a:xfrm>
            <a:off x="2863595" y="2894052"/>
            <a:ext cx="112402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457200"/>
            <a:r>
              <a:rPr lang="en-US" altLang="zh-CN" sz="6600" dirty="0">
                <a:solidFill>
                  <a:srgbClr val="5B89AB"/>
                </a:solidFill>
                <a:latin typeface="Segoe UI Semibold" panose="020B0702040204020203" pitchFamily="34" charset="0"/>
                <a:ea typeface="思源黑体"/>
                <a:cs typeface="Segoe UI Semibold" panose="020B0702040204020203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128263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1027</Words>
  <Application>Microsoft Office PowerPoint</Application>
  <PresentationFormat>宽屏</PresentationFormat>
  <Paragraphs>92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8" baseType="lpstr">
      <vt:lpstr>Source Han Sans SC</vt:lpstr>
      <vt:lpstr>等线</vt:lpstr>
      <vt:lpstr>等线 Light</vt:lpstr>
      <vt:lpstr>思源黑体</vt:lpstr>
      <vt:lpstr>思源黑体 CN ExtraLight</vt:lpstr>
      <vt:lpstr>思源黑体 CN Heavy</vt:lpstr>
      <vt:lpstr>思源黑体 CN Medium</vt:lpstr>
      <vt:lpstr>思源黑体 CN Normal</vt:lpstr>
      <vt:lpstr>思源黑体 CN Regular</vt:lpstr>
      <vt:lpstr>Arial</vt:lpstr>
      <vt:lpstr>Century Gothic</vt:lpstr>
      <vt:lpstr>Segoe UI Semibold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Administrator;Cha小薰</dc:creator>
  <cp:lastModifiedBy>Administrator</cp:lastModifiedBy>
  <cp:revision>19</cp:revision>
  <dcterms:created xsi:type="dcterms:W3CDTF">2020-07-29T14:55:14Z</dcterms:created>
  <dcterms:modified xsi:type="dcterms:W3CDTF">2020-08-11T15:20:11Z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  <property fmtid="{D5CDD505-2E9C-101B-9397-08002B2CF9AE}" pid="3" name="KSOTemplateUUID">
    <vt:lpwstr>v1.0_mb_Wr12Q9Utu62unJ8ALRwnog==</vt:lpwstr>
  </property>
</Properties>
</file>

<file path=docProps/thumbnail.jpeg>
</file>